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7" r:id="rId1"/>
  </p:sldMasterIdLst>
  <p:notesMasterIdLst>
    <p:notesMasterId r:id="rId15"/>
  </p:notesMasterIdLst>
  <p:sldIdLst>
    <p:sldId id="256" r:id="rId2"/>
    <p:sldId id="395" r:id="rId3"/>
    <p:sldId id="399" r:id="rId4"/>
    <p:sldId id="396" r:id="rId5"/>
    <p:sldId id="397" r:id="rId6"/>
    <p:sldId id="388" r:id="rId7"/>
    <p:sldId id="389" r:id="rId8"/>
    <p:sldId id="393" r:id="rId9"/>
    <p:sldId id="394" r:id="rId10"/>
    <p:sldId id="391" r:id="rId11"/>
    <p:sldId id="398" r:id="rId12"/>
    <p:sldId id="401" r:id="rId13"/>
    <p:sldId id="400" r:id="rId14"/>
  </p:sldIdLst>
  <p:sldSz cx="9144000" cy="6858000" type="screen4x3"/>
  <p:notesSz cx="7099300" cy="102235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1pPr>
    <a:lvl2pPr marL="742950" indent="-28575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2pPr>
    <a:lvl3pPr marL="1143000" indent="-228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3pPr>
    <a:lvl4pPr marL="1600200" indent="-228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4pPr>
    <a:lvl5pPr marL="2057400" indent="-228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61">
          <p15:clr>
            <a:srgbClr val="A4A3A4"/>
          </p15:clr>
        </p15:guide>
        <p15:guide id="2" pos="225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44" autoAdjust="0"/>
    <p:restoredTop sz="79380" autoAdjust="0"/>
  </p:normalViewPr>
  <p:slideViewPr>
    <p:cSldViewPr>
      <p:cViewPr varScale="1">
        <p:scale>
          <a:sx n="58" d="100"/>
          <a:sy n="58" d="100"/>
        </p:scale>
        <p:origin x="1482" y="7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3966" y="114"/>
      </p:cViewPr>
      <p:guideLst>
        <p:guide orient="horz" pos="2961"/>
        <p:guide pos="225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0625" y="835025"/>
            <a:ext cx="5495925" cy="412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87400" y="5221288"/>
            <a:ext cx="6303963" cy="494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sl-SI" altLang="sl-SI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419475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48513" algn="l"/>
                <a:tab pos="1497025" algn="l"/>
                <a:tab pos="2245538" algn="l"/>
                <a:tab pos="299405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en-US" altLang="sl-SI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459288" y="0"/>
            <a:ext cx="3419475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48513" algn="l"/>
                <a:tab pos="1497025" algn="l"/>
                <a:tab pos="2245538" algn="l"/>
                <a:tab pos="299405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en-US" altLang="sl-SI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444163"/>
            <a:ext cx="3419475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48513" algn="l"/>
                <a:tab pos="1497025" algn="l"/>
                <a:tab pos="2245538" algn="l"/>
                <a:tab pos="299405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en-US" altLang="sl-SI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459288" y="10444163"/>
            <a:ext cx="3419475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48513" algn="l"/>
                <a:tab pos="1497025" algn="l"/>
                <a:tab pos="2245538" algn="l"/>
                <a:tab pos="299405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922C8603-BD70-40E3-98FF-E3D8D31FFBDB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2694994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>
              <a:spcBef>
                <a:spcPct val="0"/>
              </a:spcBef>
            </a:pPr>
            <a:fld id="{F0CF7E1F-F182-4B6A-9065-BC4BB89A67B4}" type="slidenum">
              <a:rPr lang="en-US" altLang="sl-SI" sz="1400" smtClean="0">
                <a:ea typeface="MS Gothic" pitchFamily="49" charset="-128"/>
                <a:cs typeface="Arial Unicode MS" pitchFamily="34" charset="-128"/>
              </a:rPr>
              <a:pPr eaLnBrk="1">
                <a:spcBef>
                  <a:spcPct val="0"/>
                </a:spcBef>
              </a:pPr>
              <a:t>1</a:t>
            </a:fld>
            <a:endParaRPr lang="en-US" altLang="sl-SI" sz="1400" smtClean="0">
              <a:ea typeface="MS Gothic" pitchFamily="49" charset="-128"/>
              <a:cs typeface="Arial Unicode MS" pitchFamily="34" charset="-128"/>
            </a:endParaRPr>
          </a:p>
        </p:txBody>
      </p:sp>
      <p:sp>
        <p:nvSpPr>
          <p:cNvPr id="30723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060" tIns="46530" rIns="93060" bIns="46530"/>
          <a:lstStyle/>
          <a:p>
            <a:pPr hangingPunct="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BBE2449D-29CF-4ACB-A662-27F64D7DFBF5}" type="slidenum">
              <a:rPr lang="en-US" altLang="sl-SI" sz="1400">
                <a:solidFill>
                  <a:srgbClr val="FFFFFF"/>
                </a:solidFill>
                <a:ea typeface="MS Gothic" pitchFamily="49" charset="-128"/>
              </a:rPr>
              <a:pPr hangingPunct="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1</a:t>
            </a:fld>
            <a:endParaRPr lang="en-US" altLang="sl-SI" sz="1400">
              <a:solidFill>
                <a:srgbClr val="FFFFFF"/>
              </a:solidFill>
              <a:ea typeface="MS Gothic" pitchFamily="49" charset="-128"/>
            </a:endParaRPr>
          </a:p>
        </p:txBody>
      </p:sp>
      <p:sp>
        <p:nvSpPr>
          <p:cNvPr id="30724" name="Rectangle 2"/>
          <p:cNvSpPr>
            <a:spLocks noChangeArrowheads="1"/>
          </p:cNvSpPr>
          <p:nvPr/>
        </p:nvSpPr>
        <p:spPr bwMode="auto">
          <a:xfrm>
            <a:off x="1182688" y="766763"/>
            <a:ext cx="4733925" cy="38338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4549" tIns="47274" rIns="94549" bIns="47274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sl-SI" altLang="sl-SI">
              <a:ea typeface="MS Gothic" pitchFamily="49" charset="-128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065689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>
              <a:spcBef>
                <a:spcPct val="0"/>
              </a:spcBef>
            </a:pPr>
            <a:fld id="{39CFDFAB-84F4-4A53-B8FC-74AA831A0871}" type="slidenum">
              <a:rPr lang="en-US" altLang="sl-SI" sz="1400" smtClean="0">
                <a:ea typeface="MS Gothic" pitchFamily="49" charset="-128"/>
                <a:cs typeface="Arial Unicode MS" pitchFamily="34" charset="-128"/>
              </a:rPr>
              <a:pPr eaLnBrk="1">
                <a:spcBef>
                  <a:spcPct val="0"/>
                </a:spcBef>
              </a:pPr>
              <a:t>10</a:t>
            </a:fld>
            <a:endParaRPr lang="en-US" altLang="sl-SI" sz="1400" smtClean="0">
              <a:ea typeface="MS Gothic" pitchFamily="49" charset="-128"/>
              <a:cs typeface="Arial Unicode MS" pitchFamily="34" charset="-128"/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060" tIns="46530" rIns="93060" bIns="46530"/>
          <a:lstStyle/>
          <a:p>
            <a:pPr hangingPunct="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891398D5-A1CB-4FF7-85EF-F6FBF012B90F}" type="slidenum">
              <a:rPr lang="en-US" altLang="sl-SI">
                <a:solidFill>
                  <a:srgbClr val="FFFFFF"/>
                </a:solidFill>
                <a:ea typeface="MS Gothic" pitchFamily="49" charset="-128"/>
              </a:rPr>
              <a:pPr hangingPunct="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10</a:t>
            </a:fld>
            <a:endParaRPr lang="en-US" altLang="sl-SI">
              <a:solidFill>
                <a:srgbClr val="FFFFFF"/>
              </a:solidFill>
              <a:ea typeface="MS Gothic" pitchFamily="49" charset="-128"/>
            </a:endParaRPr>
          </a:p>
        </p:txBody>
      </p:sp>
      <p:sp>
        <p:nvSpPr>
          <p:cNvPr id="31748" name="Rectangle 2"/>
          <p:cNvSpPr>
            <a:spLocks noChangeArrowheads="1"/>
          </p:cNvSpPr>
          <p:nvPr/>
        </p:nvSpPr>
        <p:spPr bwMode="auto">
          <a:xfrm>
            <a:off x="1182688" y="766763"/>
            <a:ext cx="4733925" cy="38338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4549" tIns="47274" rIns="94549" bIns="47274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sl-SI" altLang="sl-SI">
              <a:ea typeface="MS Gothic" pitchFamily="49" charset="-128"/>
            </a:endParaRP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/>
          </p:nvPr>
        </p:nvSpPr>
        <p:spPr>
          <a:xfrm>
            <a:off x="709613" y="4856163"/>
            <a:ext cx="5675312" cy="4597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2250" indent="-220663" eaLnBrk="1">
              <a:spcBef>
                <a:spcPct val="0"/>
              </a:spcBef>
              <a:tabLst>
                <a:tab pos="747713" algn="l"/>
                <a:tab pos="1497013" algn="l"/>
                <a:tab pos="2244725" algn="l"/>
                <a:tab pos="2994025" algn="l"/>
                <a:tab pos="3741738" algn="l"/>
                <a:tab pos="4491038" algn="l"/>
                <a:tab pos="5238750" algn="l"/>
              </a:tabLst>
            </a:pPr>
            <a:r>
              <a:rPr lang="sl-SI" altLang="sl-SI" sz="2100" dirty="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10 zaslonskih slik</a:t>
            </a:r>
          </a:p>
          <a:p>
            <a:pPr marL="222250" indent="-220663" eaLnBrk="1">
              <a:spcBef>
                <a:spcPct val="0"/>
              </a:spcBef>
              <a:tabLst>
                <a:tab pos="747713" algn="l"/>
                <a:tab pos="1497013" algn="l"/>
                <a:tab pos="2244725" algn="l"/>
                <a:tab pos="2994025" algn="l"/>
                <a:tab pos="3741738" algn="l"/>
                <a:tab pos="4491038" algn="l"/>
                <a:tab pos="5238750" algn="l"/>
              </a:tabLst>
            </a:pPr>
            <a:r>
              <a:rPr lang="sl-SI" altLang="sl-SI" sz="2100" dirty="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HTML 5</a:t>
            </a:r>
            <a:endParaRPr lang="en-US" altLang="sl-SI" sz="2100" dirty="0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9925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>
              <a:spcBef>
                <a:spcPct val="0"/>
              </a:spcBef>
            </a:pPr>
            <a:fld id="{39CFDFAB-84F4-4A53-B8FC-74AA831A0871}" type="slidenum">
              <a:rPr lang="en-US" altLang="sl-SI" sz="1400" smtClean="0">
                <a:ea typeface="MS Gothic" pitchFamily="49" charset="-128"/>
                <a:cs typeface="Arial Unicode MS" pitchFamily="34" charset="-128"/>
              </a:rPr>
              <a:pPr eaLnBrk="1">
                <a:spcBef>
                  <a:spcPct val="0"/>
                </a:spcBef>
              </a:pPr>
              <a:t>11</a:t>
            </a:fld>
            <a:endParaRPr lang="en-US" altLang="sl-SI" sz="1400" smtClean="0">
              <a:ea typeface="MS Gothic" pitchFamily="49" charset="-128"/>
              <a:cs typeface="Arial Unicode MS" pitchFamily="34" charset="-128"/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060" tIns="46530" rIns="93060" bIns="46530"/>
          <a:lstStyle/>
          <a:p>
            <a:pPr hangingPunct="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891398D5-A1CB-4FF7-85EF-F6FBF012B90F}" type="slidenum">
              <a:rPr lang="en-US" altLang="sl-SI">
                <a:solidFill>
                  <a:srgbClr val="FFFFFF"/>
                </a:solidFill>
                <a:ea typeface="MS Gothic" pitchFamily="49" charset="-128"/>
              </a:rPr>
              <a:pPr hangingPunct="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11</a:t>
            </a:fld>
            <a:endParaRPr lang="en-US" altLang="sl-SI">
              <a:solidFill>
                <a:srgbClr val="FFFFFF"/>
              </a:solidFill>
              <a:ea typeface="MS Gothic" pitchFamily="49" charset="-128"/>
            </a:endParaRPr>
          </a:p>
        </p:txBody>
      </p:sp>
      <p:sp>
        <p:nvSpPr>
          <p:cNvPr id="31748" name="Rectangle 2"/>
          <p:cNvSpPr>
            <a:spLocks noChangeArrowheads="1"/>
          </p:cNvSpPr>
          <p:nvPr/>
        </p:nvSpPr>
        <p:spPr bwMode="auto">
          <a:xfrm>
            <a:off x="1182688" y="766763"/>
            <a:ext cx="4733925" cy="38338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4549" tIns="47274" rIns="94549" bIns="47274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sl-SI" altLang="sl-SI">
              <a:ea typeface="MS Gothic" pitchFamily="49" charset="-128"/>
            </a:endParaRP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/>
          </p:nvPr>
        </p:nvSpPr>
        <p:spPr>
          <a:xfrm>
            <a:off x="709613" y="4856163"/>
            <a:ext cx="5675312" cy="4597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2250" indent="-220663" eaLnBrk="1">
              <a:spcBef>
                <a:spcPct val="0"/>
              </a:spcBef>
              <a:tabLst>
                <a:tab pos="747713" algn="l"/>
                <a:tab pos="1497013" algn="l"/>
                <a:tab pos="2244725" algn="l"/>
                <a:tab pos="2994025" algn="l"/>
                <a:tab pos="3741738" algn="l"/>
                <a:tab pos="4491038" algn="l"/>
                <a:tab pos="5238750" algn="l"/>
              </a:tabLst>
            </a:pPr>
            <a:endParaRPr lang="en-US" altLang="sl-SI" sz="2100" dirty="0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516236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>
              <a:spcBef>
                <a:spcPct val="0"/>
              </a:spcBef>
            </a:pPr>
            <a:fld id="{39CFDFAB-84F4-4A53-B8FC-74AA831A0871}" type="slidenum">
              <a:rPr lang="en-US" altLang="sl-SI" sz="1400" smtClean="0">
                <a:ea typeface="MS Gothic" pitchFamily="49" charset="-128"/>
                <a:cs typeface="Arial Unicode MS" pitchFamily="34" charset="-128"/>
              </a:rPr>
              <a:pPr eaLnBrk="1">
                <a:spcBef>
                  <a:spcPct val="0"/>
                </a:spcBef>
              </a:pPr>
              <a:t>12</a:t>
            </a:fld>
            <a:endParaRPr lang="en-US" altLang="sl-SI" sz="1400" smtClean="0">
              <a:ea typeface="MS Gothic" pitchFamily="49" charset="-128"/>
              <a:cs typeface="Arial Unicode MS" pitchFamily="34" charset="-128"/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060" tIns="46530" rIns="93060" bIns="46530"/>
          <a:lstStyle/>
          <a:p>
            <a:pPr hangingPunct="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891398D5-A1CB-4FF7-85EF-F6FBF012B90F}" type="slidenum">
              <a:rPr lang="en-US" altLang="sl-SI">
                <a:solidFill>
                  <a:srgbClr val="FFFFFF"/>
                </a:solidFill>
                <a:ea typeface="MS Gothic" pitchFamily="49" charset="-128"/>
              </a:rPr>
              <a:pPr hangingPunct="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12</a:t>
            </a:fld>
            <a:endParaRPr lang="en-US" altLang="sl-SI">
              <a:solidFill>
                <a:srgbClr val="FFFFFF"/>
              </a:solidFill>
              <a:ea typeface="MS Gothic" pitchFamily="49" charset="-128"/>
            </a:endParaRPr>
          </a:p>
        </p:txBody>
      </p:sp>
      <p:sp>
        <p:nvSpPr>
          <p:cNvPr id="31748" name="Rectangle 2"/>
          <p:cNvSpPr>
            <a:spLocks noChangeArrowheads="1"/>
          </p:cNvSpPr>
          <p:nvPr/>
        </p:nvSpPr>
        <p:spPr bwMode="auto">
          <a:xfrm>
            <a:off x="1182688" y="766763"/>
            <a:ext cx="4733925" cy="38338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4549" tIns="47274" rIns="94549" bIns="47274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sl-SI" altLang="sl-SI">
              <a:ea typeface="MS Gothic" pitchFamily="49" charset="-128"/>
            </a:endParaRP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/>
          </p:nvPr>
        </p:nvSpPr>
        <p:spPr>
          <a:xfrm>
            <a:off x="709613" y="4856163"/>
            <a:ext cx="5675312" cy="4597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2250" indent="-220663" eaLnBrk="1">
              <a:spcBef>
                <a:spcPct val="0"/>
              </a:spcBef>
              <a:tabLst>
                <a:tab pos="747713" algn="l"/>
                <a:tab pos="1497013" algn="l"/>
                <a:tab pos="2244725" algn="l"/>
                <a:tab pos="2994025" algn="l"/>
                <a:tab pos="3741738" algn="l"/>
                <a:tab pos="4491038" algn="l"/>
                <a:tab pos="5238750" algn="l"/>
              </a:tabLst>
            </a:pPr>
            <a:endParaRPr lang="en-US" altLang="sl-SI" sz="2100" dirty="0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76631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>
              <a:spcBef>
                <a:spcPct val="0"/>
              </a:spcBef>
            </a:pPr>
            <a:fld id="{39CFDFAB-84F4-4A53-B8FC-74AA831A0871}" type="slidenum">
              <a:rPr lang="en-US" altLang="sl-SI" sz="1400" smtClean="0">
                <a:ea typeface="MS Gothic" pitchFamily="49" charset="-128"/>
                <a:cs typeface="Arial Unicode MS" pitchFamily="34" charset="-128"/>
              </a:rPr>
              <a:pPr eaLnBrk="1">
                <a:spcBef>
                  <a:spcPct val="0"/>
                </a:spcBef>
              </a:pPr>
              <a:t>13</a:t>
            </a:fld>
            <a:endParaRPr lang="en-US" altLang="sl-SI" sz="1400" smtClean="0">
              <a:ea typeface="MS Gothic" pitchFamily="49" charset="-128"/>
              <a:cs typeface="Arial Unicode MS" pitchFamily="34" charset="-128"/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060" tIns="46530" rIns="93060" bIns="46530"/>
          <a:lstStyle/>
          <a:p>
            <a:pPr hangingPunct="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891398D5-A1CB-4FF7-85EF-F6FBF012B90F}" type="slidenum">
              <a:rPr lang="en-US" altLang="sl-SI">
                <a:solidFill>
                  <a:srgbClr val="FFFFFF"/>
                </a:solidFill>
                <a:ea typeface="MS Gothic" pitchFamily="49" charset="-128"/>
              </a:rPr>
              <a:pPr hangingPunct="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13</a:t>
            </a:fld>
            <a:endParaRPr lang="en-US" altLang="sl-SI">
              <a:solidFill>
                <a:srgbClr val="FFFFFF"/>
              </a:solidFill>
              <a:ea typeface="MS Gothic" pitchFamily="49" charset="-128"/>
            </a:endParaRPr>
          </a:p>
        </p:txBody>
      </p:sp>
      <p:sp>
        <p:nvSpPr>
          <p:cNvPr id="31748" name="Rectangle 2"/>
          <p:cNvSpPr>
            <a:spLocks noChangeArrowheads="1"/>
          </p:cNvSpPr>
          <p:nvPr/>
        </p:nvSpPr>
        <p:spPr bwMode="auto">
          <a:xfrm>
            <a:off x="1182688" y="766763"/>
            <a:ext cx="4733925" cy="38338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4549" tIns="47274" rIns="94549" bIns="47274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sl-SI" altLang="sl-SI">
              <a:ea typeface="MS Gothic" pitchFamily="49" charset="-128"/>
            </a:endParaRP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/>
          </p:nvPr>
        </p:nvSpPr>
        <p:spPr>
          <a:xfrm>
            <a:off x="709613" y="4856163"/>
            <a:ext cx="5675312" cy="4597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2250" indent="-220663" eaLnBrk="1">
              <a:spcBef>
                <a:spcPct val="0"/>
              </a:spcBef>
              <a:tabLst>
                <a:tab pos="747713" algn="l"/>
                <a:tab pos="1497013" algn="l"/>
                <a:tab pos="2244725" algn="l"/>
                <a:tab pos="2994025" algn="l"/>
                <a:tab pos="3741738" algn="l"/>
                <a:tab pos="4491038" algn="l"/>
                <a:tab pos="5238750" algn="l"/>
              </a:tabLst>
            </a:pPr>
            <a:endParaRPr lang="en-US" altLang="sl-SI" sz="2100" dirty="0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01749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>
              <a:spcBef>
                <a:spcPct val="0"/>
              </a:spcBef>
            </a:pPr>
            <a:fld id="{39CFDFAB-84F4-4A53-B8FC-74AA831A0871}" type="slidenum">
              <a:rPr lang="en-US" altLang="sl-SI" sz="1400" smtClean="0">
                <a:ea typeface="MS Gothic" pitchFamily="49" charset="-128"/>
                <a:cs typeface="Arial Unicode MS" pitchFamily="34" charset="-128"/>
              </a:rPr>
              <a:pPr eaLnBrk="1">
                <a:spcBef>
                  <a:spcPct val="0"/>
                </a:spcBef>
              </a:pPr>
              <a:t>2</a:t>
            </a:fld>
            <a:endParaRPr lang="en-US" altLang="sl-SI" sz="1400" smtClean="0">
              <a:ea typeface="MS Gothic" pitchFamily="49" charset="-128"/>
              <a:cs typeface="Arial Unicode MS" pitchFamily="34" charset="-128"/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060" tIns="46530" rIns="93060" bIns="46530"/>
          <a:lstStyle/>
          <a:p>
            <a:pPr hangingPunct="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891398D5-A1CB-4FF7-85EF-F6FBF012B90F}" type="slidenum">
              <a:rPr lang="en-US" altLang="sl-SI">
                <a:solidFill>
                  <a:srgbClr val="FFFFFF"/>
                </a:solidFill>
                <a:ea typeface="MS Gothic" pitchFamily="49" charset="-128"/>
              </a:rPr>
              <a:pPr hangingPunct="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2</a:t>
            </a:fld>
            <a:endParaRPr lang="en-US" altLang="sl-SI">
              <a:solidFill>
                <a:srgbClr val="FFFFFF"/>
              </a:solidFill>
              <a:ea typeface="MS Gothic" pitchFamily="49" charset="-128"/>
            </a:endParaRPr>
          </a:p>
        </p:txBody>
      </p:sp>
      <p:sp>
        <p:nvSpPr>
          <p:cNvPr id="31748" name="Rectangle 2"/>
          <p:cNvSpPr>
            <a:spLocks noChangeArrowheads="1"/>
          </p:cNvSpPr>
          <p:nvPr/>
        </p:nvSpPr>
        <p:spPr bwMode="auto">
          <a:xfrm>
            <a:off x="1182688" y="766763"/>
            <a:ext cx="4733925" cy="38338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4549" tIns="47274" rIns="94549" bIns="47274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sl-SI" altLang="sl-SI">
              <a:ea typeface="MS Gothic" pitchFamily="49" charset="-128"/>
            </a:endParaRP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/>
          </p:nvPr>
        </p:nvSpPr>
        <p:spPr>
          <a:xfrm>
            <a:off x="709613" y="4856163"/>
            <a:ext cx="5675312" cy="4597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2250" indent="-220663" eaLnBrk="1">
              <a:spcBef>
                <a:spcPct val="0"/>
              </a:spcBef>
              <a:tabLst>
                <a:tab pos="747713" algn="l"/>
                <a:tab pos="1497013" algn="l"/>
                <a:tab pos="2244725" algn="l"/>
                <a:tab pos="2994025" algn="l"/>
                <a:tab pos="3741738" algn="l"/>
                <a:tab pos="4491038" algn="l"/>
                <a:tab pos="5238750" algn="l"/>
              </a:tabLst>
            </a:pPr>
            <a:endParaRPr lang="en-US" altLang="sl-SI" sz="2100" dirty="0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55246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>
              <a:spcBef>
                <a:spcPct val="0"/>
              </a:spcBef>
            </a:pPr>
            <a:fld id="{39CFDFAB-84F4-4A53-B8FC-74AA831A0871}" type="slidenum">
              <a:rPr lang="en-US" altLang="sl-SI" sz="1400" smtClean="0">
                <a:ea typeface="MS Gothic" pitchFamily="49" charset="-128"/>
                <a:cs typeface="Arial Unicode MS" pitchFamily="34" charset="-128"/>
              </a:rPr>
              <a:pPr eaLnBrk="1">
                <a:spcBef>
                  <a:spcPct val="0"/>
                </a:spcBef>
              </a:pPr>
              <a:t>3</a:t>
            </a:fld>
            <a:endParaRPr lang="en-US" altLang="sl-SI" sz="1400" smtClean="0">
              <a:ea typeface="MS Gothic" pitchFamily="49" charset="-128"/>
              <a:cs typeface="Arial Unicode MS" pitchFamily="34" charset="-128"/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060" tIns="46530" rIns="93060" bIns="46530"/>
          <a:lstStyle/>
          <a:p>
            <a:pPr hangingPunct="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891398D5-A1CB-4FF7-85EF-F6FBF012B90F}" type="slidenum">
              <a:rPr lang="en-US" altLang="sl-SI">
                <a:solidFill>
                  <a:srgbClr val="FFFFFF"/>
                </a:solidFill>
                <a:ea typeface="MS Gothic" pitchFamily="49" charset="-128"/>
              </a:rPr>
              <a:pPr hangingPunct="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3</a:t>
            </a:fld>
            <a:endParaRPr lang="en-US" altLang="sl-SI">
              <a:solidFill>
                <a:srgbClr val="FFFFFF"/>
              </a:solidFill>
              <a:ea typeface="MS Gothic" pitchFamily="49" charset="-128"/>
            </a:endParaRPr>
          </a:p>
        </p:txBody>
      </p:sp>
      <p:sp>
        <p:nvSpPr>
          <p:cNvPr id="31748" name="Rectangle 2"/>
          <p:cNvSpPr>
            <a:spLocks noChangeArrowheads="1"/>
          </p:cNvSpPr>
          <p:nvPr/>
        </p:nvSpPr>
        <p:spPr bwMode="auto">
          <a:xfrm>
            <a:off x="1182688" y="766763"/>
            <a:ext cx="4733925" cy="38338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4549" tIns="47274" rIns="94549" bIns="47274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sl-SI" altLang="sl-SI">
              <a:ea typeface="MS Gothic" pitchFamily="49" charset="-128"/>
            </a:endParaRP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/>
          </p:nvPr>
        </p:nvSpPr>
        <p:spPr>
          <a:xfrm>
            <a:off x="709613" y="4856163"/>
            <a:ext cx="5675312" cy="4597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2250" indent="-220663" eaLnBrk="1">
              <a:spcBef>
                <a:spcPct val="0"/>
              </a:spcBef>
              <a:tabLst>
                <a:tab pos="747713" algn="l"/>
                <a:tab pos="1497013" algn="l"/>
                <a:tab pos="2244725" algn="l"/>
                <a:tab pos="2994025" algn="l"/>
                <a:tab pos="3741738" algn="l"/>
                <a:tab pos="4491038" algn="l"/>
                <a:tab pos="5238750" algn="l"/>
              </a:tabLst>
            </a:pPr>
            <a:endParaRPr lang="en-US" altLang="sl-SI" sz="2100" dirty="0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05543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>
              <a:spcBef>
                <a:spcPct val="0"/>
              </a:spcBef>
            </a:pPr>
            <a:fld id="{39CFDFAB-84F4-4A53-B8FC-74AA831A0871}" type="slidenum">
              <a:rPr lang="en-US" altLang="sl-SI" sz="1400" smtClean="0">
                <a:ea typeface="MS Gothic" pitchFamily="49" charset="-128"/>
                <a:cs typeface="Arial Unicode MS" pitchFamily="34" charset="-128"/>
              </a:rPr>
              <a:pPr eaLnBrk="1">
                <a:spcBef>
                  <a:spcPct val="0"/>
                </a:spcBef>
              </a:pPr>
              <a:t>4</a:t>
            </a:fld>
            <a:endParaRPr lang="en-US" altLang="sl-SI" sz="1400" smtClean="0">
              <a:ea typeface="MS Gothic" pitchFamily="49" charset="-128"/>
              <a:cs typeface="Arial Unicode MS" pitchFamily="34" charset="-128"/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060" tIns="46530" rIns="93060" bIns="46530"/>
          <a:lstStyle/>
          <a:p>
            <a:pPr hangingPunct="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891398D5-A1CB-4FF7-85EF-F6FBF012B90F}" type="slidenum">
              <a:rPr lang="en-US" altLang="sl-SI">
                <a:solidFill>
                  <a:srgbClr val="FFFFFF"/>
                </a:solidFill>
                <a:ea typeface="MS Gothic" pitchFamily="49" charset="-128"/>
              </a:rPr>
              <a:pPr hangingPunct="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4</a:t>
            </a:fld>
            <a:endParaRPr lang="en-US" altLang="sl-SI">
              <a:solidFill>
                <a:srgbClr val="FFFFFF"/>
              </a:solidFill>
              <a:ea typeface="MS Gothic" pitchFamily="49" charset="-128"/>
            </a:endParaRPr>
          </a:p>
        </p:txBody>
      </p:sp>
      <p:sp>
        <p:nvSpPr>
          <p:cNvPr id="31748" name="Rectangle 2"/>
          <p:cNvSpPr>
            <a:spLocks noChangeArrowheads="1"/>
          </p:cNvSpPr>
          <p:nvPr/>
        </p:nvSpPr>
        <p:spPr bwMode="auto">
          <a:xfrm>
            <a:off x="1182688" y="766763"/>
            <a:ext cx="4733925" cy="38338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4549" tIns="47274" rIns="94549" bIns="47274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sl-SI" altLang="sl-SI">
              <a:ea typeface="MS Gothic" pitchFamily="49" charset="-128"/>
            </a:endParaRP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/>
          </p:nvPr>
        </p:nvSpPr>
        <p:spPr>
          <a:xfrm>
            <a:off x="709613" y="4856163"/>
            <a:ext cx="5675312" cy="4597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2250" indent="-220663" eaLnBrk="1">
              <a:spcBef>
                <a:spcPct val="0"/>
              </a:spcBef>
              <a:tabLst>
                <a:tab pos="747713" algn="l"/>
                <a:tab pos="1497013" algn="l"/>
                <a:tab pos="2244725" algn="l"/>
                <a:tab pos="2994025" algn="l"/>
                <a:tab pos="3741738" algn="l"/>
                <a:tab pos="4491038" algn="l"/>
                <a:tab pos="5238750" algn="l"/>
              </a:tabLst>
            </a:pPr>
            <a:endParaRPr lang="en-US" altLang="sl-SI" sz="2100" dirty="0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17448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>
              <a:spcBef>
                <a:spcPct val="0"/>
              </a:spcBef>
            </a:pPr>
            <a:fld id="{39CFDFAB-84F4-4A53-B8FC-74AA831A0871}" type="slidenum">
              <a:rPr lang="en-US" altLang="sl-SI" sz="1400" smtClean="0">
                <a:ea typeface="MS Gothic" pitchFamily="49" charset="-128"/>
                <a:cs typeface="Arial Unicode MS" pitchFamily="34" charset="-128"/>
              </a:rPr>
              <a:pPr eaLnBrk="1">
                <a:spcBef>
                  <a:spcPct val="0"/>
                </a:spcBef>
              </a:pPr>
              <a:t>5</a:t>
            </a:fld>
            <a:endParaRPr lang="en-US" altLang="sl-SI" sz="1400" smtClean="0">
              <a:ea typeface="MS Gothic" pitchFamily="49" charset="-128"/>
              <a:cs typeface="Arial Unicode MS" pitchFamily="34" charset="-128"/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060" tIns="46530" rIns="93060" bIns="46530"/>
          <a:lstStyle/>
          <a:p>
            <a:pPr hangingPunct="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891398D5-A1CB-4FF7-85EF-F6FBF012B90F}" type="slidenum">
              <a:rPr lang="en-US" altLang="sl-SI">
                <a:solidFill>
                  <a:srgbClr val="FFFFFF"/>
                </a:solidFill>
                <a:ea typeface="MS Gothic" pitchFamily="49" charset="-128"/>
              </a:rPr>
              <a:pPr hangingPunct="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5</a:t>
            </a:fld>
            <a:endParaRPr lang="en-US" altLang="sl-SI">
              <a:solidFill>
                <a:srgbClr val="FFFFFF"/>
              </a:solidFill>
              <a:ea typeface="MS Gothic" pitchFamily="49" charset="-128"/>
            </a:endParaRPr>
          </a:p>
        </p:txBody>
      </p:sp>
      <p:sp>
        <p:nvSpPr>
          <p:cNvPr id="31748" name="Rectangle 2"/>
          <p:cNvSpPr>
            <a:spLocks noChangeArrowheads="1"/>
          </p:cNvSpPr>
          <p:nvPr/>
        </p:nvSpPr>
        <p:spPr bwMode="auto">
          <a:xfrm>
            <a:off x="1182688" y="766763"/>
            <a:ext cx="4733925" cy="38338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4549" tIns="47274" rIns="94549" bIns="47274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sl-SI" altLang="sl-SI">
              <a:ea typeface="MS Gothic" pitchFamily="49" charset="-128"/>
            </a:endParaRP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/>
          </p:nvPr>
        </p:nvSpPr>
        <p:spPr>
          <a:xfrm>
            <a:off x="709613" y="4856163"/>
            <a:ext cx="5675312" cy="4597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2250" indent="-220663" eaLnBrk="1">
              <a:spcBef>
                <a:spcPct val="0"/>
              </a:spcBef>
              <a:tabLst>
                <a:tab pos="747713" algn="l"/>
                <a:tab pos="1497013" algn="l"/>
                <a:tab pos="2244725" algn="l"/>
                <a:tab pos="2994025" algn="l"/>
                <a:tab pos="3741738" algn="l"/>
                <a:tab pos="4491038" algn="l"/>
                <a:tab pos="5238750" algn="l"/>
              </a:tabLst>
            </a:pPr>
            <a:endParaRPr lang="en-US" altLang="sl-SI" sz="2100" dirty="0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98385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>
              <a:spcBef>
                <a:spcPct val="0"/>
              </a:spcBef>
            </a:pPr>
            <a:fld id="{39CFDFAB-84F4-4A53-B8FC-74AA831A0871}" type="slidenum">
              <a:rPr lang="en-US" altLang="sl-SI" sz="1400" smtClean="0">
                <a:ea typeface="MS Gothic" pitchFamily="49" charset="-128"/>
                <a:cs typeface="Arial Unicode MS" pitchFamily="34" charset="-128"/>
              </a:rPr>
              <a:pPr eaLnBrk="1">
                <a:spcBef>
                  <a:spcPct val="0"/>
                </a:spcBef>
              </a:pPr>
              <a:t>6</a:t>
            </a:fld>
            <a:endParaRPr lang="en-US" altLang="sl-SI" sz="1400" smtClean="0">
              <a:ea typeface="MS Gothic" pitchFamily="49" charset="-128"/>
              <a:cs typeface="Arial Unicode MS" pitchFamily="34" charset="-128"/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060" tIns="46530" rIns="93060" bIns="46530"/>
          <a:lstStyle/>
          <a:p>
            <a:pPr hangingPunct="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891398D5-A1CB-4FF7-85EF-F6FBF012B90F}" type="slidenum">
              <a:rPr lang="en-US" altLang="sl-SI">
                <a:solidFill>
                  <a:srgbClr val="FFFFFF"/>
                </a:solidFill>
                <a:ea typeface="MS Gothic" pitchFamily="49" charset="-128"/>
              </a:rPr>
              <a:pPr hangingPunct="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6</a:t>
            </a:fld>
            <a:endParaRPr lang="en-US" altLang="sl-SI">
              <a:solidFill>
                <a:srgbClr val="FFFFFF"/>
              </a:solidFill>
              <a:ea typeface="MS Gothic" pitchFamily="49" charset="-128"/>
            </a:endParaRPr>
          </a:p>
        </p:txBody>
      </p:sp>
      <p:sp>
        <p:nvSpPr>
          <p:cNvPr id="31748" name="Rectangle 2"/>
          <p:cNvSpPr>
            <a:spLocks noChangeArrowheads="1"/>
          </p:cNvSpPr>
          <p:nvPr/>
        </p:nvSpPr>
        <p:spPr bwMode="auto">
          <a:xfrm>
            <a:off x="1182688" y="766763"/>
            <a:ext cx="4733925" cy="38338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4549" tIns="47274" rIns="94549" bIns="47274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sl-SI" altLang="sl-SI">
              <a:ea typeface="MS Gothic" pitchFamily="49" charset="-128"/>
            </a:endParaRP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/>
          </p:nvPr>
        </p:nvSpPr>
        <p:spPr>
          <a:xfrm>
            <a:off x="709613" y="4856163"/>
            <a:ext cx="5675312" cy="4597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2250" indent="-220663" eaLnBrk="1">
              <a:spcBef>
                <a:spcPct val="0"/>
              </a:spcBef>
              <a:tabLst>
                <a:tab pos="747713" algn="l"/>
                <a:tab pos="1497013" algn="l"/>
                <a:tab pos="2244725" algn="l"/>
                <a:tab pos="2994025" algn="l"/>
                <a:tab pos="3741738" algn="l"/>
                <a:tab pos="4491038" algn="l"/>
                <a:tab pos="5238750" algn="l"/>
              </a:tabLst>
            </a:pPr>
            <a:endParaRPr lang="en-US" altLang="sl-SI" sz="2100" dirty="0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229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>
              <a:spcBef>
                <a:spcPct val="0"/>
              </a:spcBef>
            </a:pPr>
            <a:fld id="{39CFDFAB-84F4-4A53-B8FC-74AA831A0871}" type="slidenum">
              <a:rPr lang="en-US" altLang="sl-SI" sz="1400" smtClean="0">
                <a:ea typeface="MS Gothic" pitchFamily="49" charset="-128"/>
                <a:cs typeface="Arial Unicode MS" pitchFamily="34" charset="-128"/>
              </a:rPr>
              <a:pPr eaLnBrk="1">
                <a:spcBef>
                  <a:spcPct val="0"/>
                </a:spcBef>
              </a:pPr>
              <a:t>7</a:t>
            </a:fld>
            <a:endParaRPr lang="en-US" altLang="sl-SI" sz="1400" smtClean="0">
              <a:ea typeface="MS Gothic" pitchFamily="49" charset="-128"/>
              <a:cs typeface="Arial Unicode MS" pitchFamily="34" charset="-128"/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060" tIns="46530" rIns="93060" bIns="46530"/>
          <a:lstStyle/>
          <a:p>
            <a:pPr hangingPunct="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891398D5-A1CB-4FF7-85EF-F6FBF012B90F}" type="slidenum">
              <a:rPr lang="en-US" altLang="sl-SI">
                <a:solidFill>
                  <a:srgbClr val="FFFFFF"/>
                </a:solidFill>
                <a:ea typeface="MS Gothic" pitchFamily="49" charset="-128"/>
              </a:rPr>
              <a:pPr hangingPunct="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7</a:t>
            </a:fld>
            <a:endParaRPr lang="en-US" altLang="sl-SI">
              <a:solidFill>
                <a:srgbClr val="FFFFFF"/>
              </a:solidFill>
              <a:ea typeface="MS Gothic" pitchFamily="49" charset="-128"/>
            </a:endParaRPr>
          </a:p>
        </p:txBody>
      </p:sp>
      <p:sp>
        <p:nvSpPr>
          <p:cNvPr id="31748" name="Rectangle 2"/>
          <p:cNvSpPr>
            <a:spLocks noChangeArrowheads="1"/>
          </p:cNvSpPr>
          <p:nvPr/>
        </p:nvSpPr>
        <p:spPr bwMode="auto">
          <a:xfrm>
            <a:off x="1182688" y="766763"/>
            <a:ext cx="4733925" cy="38338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4549" tIns="47274" rIns="94549" bIns="47274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sl-SI" altLang="sl-SI">
              <a:ea typeface="MS Gothic" pitchFamily="49" charset="-128"/>
            </a:endParaRP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/>
          </p:nvPr>
        </p:nvSpPr>
        <p:spPr>
          <a:xfrm>
            <a:off x="709613" y="4856163"/>
            <a:ext cx="5675312" cy="4597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2250" indent="-220663" eaLnBrk="1">
              <a:spcBef>
                <a:spcPct val="0"/>
              </a:spcBef>
              <a:tabLst>
                <a:tab pos="747713" algn="l"/>
                <a:tab pos="1497013" algn="l"/>
                <a:tab pos="2244725" algn="l"/>
                <a:tab pos="2994025" algn="l"/>
                <a:tab pos="3741738" algn="l"/>
                <a:tab pos="4491038" algn="l"/>
                <a:tab pos="5238750" algn="l"/>
              </a:tabLst>
            </a:pPr>
            <a:endParaRPr lang="en-US" altLang="sl-SI" sz="2100" dirty="0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477506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>
              <a:spcBef>
                <a:spcPct val="0"/>
              </a:spcBef>
            </a:pPr>
            <a:fld id="{39CFDFAB-84F4-4A53-B8FC-74AA831A0871}" type="slidenum">
              <a:rPr lang="en-US" altLang="sl-SI" sz="1400" smtClean="0">
                <a:ea typeface="MS Gothic" pitchFamily="49" charset="-128"/>
                <a:cs typeface="Arial Unicode MS" pitchFamily="34" charset="-128"/>
              </a:rPr>
              <a:pPr eaLnBrk="1">
                <a:spcBef>
                  <a:spcPct val="0"/>
                </a:spcBef>
              </a:pPr>
              <a:t>8</a:t>
            </a:fld>
            <a:endParaRPr lang="en-US" altLang="sl-SI" sz="1400" smtClean="0">
              <a:ea typeface="MS Gothic" pitchFamily="49" charset="-128"/>
              <a:cs typeface="Arial Unicode MS" pitchFamily="34" charset="-128"/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060" tIns="46530" rIns="93060" bIns="46530"/>
          <a:lstStyle/>
          <a:p>
            <a:pPr hangingPunct="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891398D5-A1CB-4FF7-85EF-F6FBF012B90F}" type="slidenum">
              <a:rPr lang="en-US" altLang="sl-SI">
                <a:solidFill>
                  <a:srgbClr val="FFFFFF"/>
                </a:solidFill>
                <a:ea typeface="MS Gothic" pitchFamily="49" charset="-128"/>
              </a:rPr>
              <a:pPr hangingPunct="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8</a:t>
            </a:fld>
            <a:endParaRPr lang="en-US" altLang="sl-SI">
              <a:solidFill>
                <a:srgbClr val="FFFFFF"/>
              </a:solidFill>
              <a:ea typeface="MS Gothic" pitchFamily="49" charset="-128"/>
            </a:endParaRPr>
          </a:p>
        </p:txBody>
      </p:sp>
      <p:sp>
        <p:nvSpPr>
          <p:cNvPr id="31748" name="Rectangle 2"/>
          <p:cNvSpPr>
            <a:spLocks noChangeArrowheads="1"/>
          </p:cNvSpPr>
          <p:nvPr/>
        </p:nvSpPr>
        <p:spPr bwMode="auto">
          <a:xfrm>
            <a:off x="1182688" y="766763"/>
            <a:ext cx="4733925" cy="38338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4549" tIns="47274" rIns="94549" bIns="47274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sl-SI" altLang="sl-SI">
              <a:ea typeface="MS Gothic" pitchFamily="49" charset="-128"/>
            </a:endParaRP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/>
          </p:nvPr>
        </p:nvSpPr>
        <p:spPr>
          <a:xfrm>
            <a:off x="709613" y="4856163"/>
            <a:ext cx="5675312" cy="4597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2250" indent="-220663" eaLnBrk="1">
              <a:spcBef>
                <a:spcPct val="0"/>
              </a:spcBef>
              <a:tabLst>
                <a:tab pos="747713" algn="l"/>
                <a:tab pos="1497013" algn="l"/>
                <a:tab pos="2244725" algn="l"/>
                <a:tab pos="2994025" algn="l"/>
                <a:tab pos="3741738" algn="l"/>
                <a:tab pos="4491038" algn="l"/>
                <a:tab pos="5238750" algn="l"/>
              </a:tabLst>
            </a:pPr>
            <a:endParaRPr lang="en-US" altLang="sl-SI" sz="2100" dirty="0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45275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>
              <a:spcBef>
                <a:spcPct val="0"/>
              </a:spcBef>
            </a:pPr>
            <a:fld id="{39CFDFAB-84F4-4A53-B8FC-74AA831A0871}" type="slidenum">
              <a:rPr lang="en-US" altLang="sl-SI" sz="1400" smtClean="0">
                <a:ea typeface="MS Gothic" pitchFamily="49" charset="-128"/>
                <a:cs typeface="Arial Unicode MS" pitchFamily="34" charset="-128"/>
              </a:rPr>
              <a:pPr eaLnBrk="1">
                <a:spcBef>
                  <a:spcPct val="0"/>
                </a:spcBef>
              </a:pPr>
              <a:t>9</a:t>
            </a:fld>
            <a:endParaRPr lang="en-US" altLang="sl-SI" sz="1400" smtClean="0">
              <a:ea typeface="MS Gothic" pitchFamily="49" charset="-128"/>
              <a:cs typeface="Arial Unicode MS" pitchFamily="34" charset="-128"/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060" tIns="46530" rIns="93060" bIns="46530"/>
          <a:lstStyle/>
          <a:p>
            <a:pPr hangingPunct="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891398D5-A1CB-4FF7-85EF-F6FBF012B90F}" type="slidenum">
              <a:rPr lang="en-US" altLang="sl-SI">
                <a:solidFill>
                  <a:srgbClr val="FFFFFF"/>
                </a:solidFill>
                <a:ea typeface="MS Gothic" pitchFamily="49" charset="-128"/>
              </a:rPr>
              <a:pPr hangingPunct="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9</a:t>
            </a:fld>
            <a:endParaRPr lang="en-US" altLang="sl-SI">
              <a:solidFill>
                <a:srgbClr val="FFFFFF"/>
              </a:solidFill>
              <a:ea typeface="MS Gothic" pitchFamily="49" charset="-128"/>
            </a:endParaRPr>
          </a:p>
        </p:txBody>
      </p:sp>
      <p:sp>
        <p:nvSpPr>
          <p:cNvPr id="31748" name="Rectangle 2"/>
          <p:cNvSpPr>
            <a:spLocks noChangeArrowheads="1"/>
          </p:cNvSpPr>
          <p:nvPr/>
        </p:nvSpPr>
        <p:spPr bwMode="auto">
          <a:xfrm>
            <a:off x="1182688" y="766763"/>
            <a:ext cx="4733925" cy="38338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4549" tIns="47274" rIns="94549" bIns="47274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sl-SI" altLang="sl-SI">
              <a:ea typeface="MS Gothic" pitchFamily="49" charset="-128"/>
            </a:endParaRP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/>
          </p:nvPr>
        </p:nvSpPr>
        <p:spPr>
          <a:xfrm>
            <a:off x="709613" y="4856163"/>
            <a:ext cx="5675312" cy="4597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2250" indent="-220663" eaLnBrk="1">
              <a:spcBef>
                <a:spcPct val="0"/>
              </a:spcBef>
              <a:tabLst>
                <a:tab pos="747713" algn="l"/>
                <a:tab pos="1497013" algn="l"/>
                <a:tab pos="2244725" algn="l"/>
                <a:tab pos="2994025" algn="l"/>
                <a:tab pos="3741738" algn="l"/>
                <a:tab pos="4491038" algn="l"/>
                <a:tab pos="5238750" algn="l"/>
              </a:tabLst>
            </a:pPr>
            <a:endParaRPr lang="en-US" altLang="sl-SI" sz="2100" dirty="0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87353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D3102-AD23-4BFF-87AE-61567A0BE8E3}" type="datetime1">
              <a:rPr lang="en-US"/>
              <a:pPr>
                <a:defRPr/>
              </a:pPr>
              <a:t>6/21/2016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6B047-8A59-4D42-9CB7-09D08CC3C9E2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868064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ABC42-E576-4B96-A2BC-C9DCC9DAE463}" type="datetime1">
              <a:rPr lang="en-US"/>
              <a:pPr>
                <a:defRPr/>
              </a:pPr>
              <a:t>6/21/2016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89938-DBC6-421E-8B3A-E388AA1E3B28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837734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9B64A-A574-4632-8FB6-30501D3E1ACB}" type="datetime1">
              <a:rPr lang="en-US"/>
              <a:pPr>
                <a:defRPr/>
              </a:pPr>
              <a:t>6/21/2016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A66F7-0335-42FC-8C1F-EF68052F2B3E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769250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1663" cy="1427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>
          <a:xfrm>
            <a:off x="6553200" y="6245225"/>
            <a:ext cx="2125663" cy="4683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6650C-F100-488F-BB45-BFECAB47B4B9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872414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F5725-E820-4B2A-A81C-15E6A453397F}" type="datetime1">
              <a:rPr lang="en-US"/>
              <a:pPr>
                <a:defRPr/>
              </a:pPr>
              <a:t>6/21/2016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8D28A-2AB6-4EFD-AEA3-770634B3976B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579601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DB90A-5AB2-4BF4-8147-F4CADCC03FE3}" type="datetime1">
              <a:rPr lang="en-US"/>
              <a:pPr>
                <a:defRPr/>
              </a:pPr>
              <a:t>6/21/2016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723A1-D478-4C80-9A24-4A5406DB7821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886792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ECF7D-CB0D-4FDB-902B-9E5CD56B2F3F}" type="datetime1">
              <a:rPr lang="en-US"/>
              <a:pPr>
                <a:defRPr/>
              </a:pPr>
              <a:t>6/21/2016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D3D04-F57B-40B9-A40C-96000B118527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656925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55614-9033-4786-9235-17DD4EEE6651}" type="datetime1">
              <a:rPr lang="en-US"/>
              <a:pPr>
                <a:defRPr/>
              </a:pPr>
              <a:t>6/21/2016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6ADD4-991C-46A8-8A4F-29071AF676BC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636340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FD299-E27D-455F-9667-E019E6CEA2DD}" type="datetime1">
              <a:rPr lang="en-US"/>
              <a:pPr>
                <a:defRPr/>
              </a:pPr>
              <a:t>6/21/2016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70B03-13A4-42C0-973D-FEC3EB201D86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820595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AA9CB-1752-48C5-8105-E376DCE212C0}" type="datetime1">
              <a:rPr lang="en-US"/>
              <a:pPr>
                <a:defRPr/>
              </a:pPr>
              <a:t>6/21/2016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6ECB5-4ABF-4D84-9F9B-95481C3D510F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705504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F1C62-8F5A-4581-84EA-8C88B3391AE6}" type="datetime1">
              <a:rPr lang="en-US"/>
              <a:pPr>
                <a:defRPr/>
              </a:pPr>
              <a:t>6/21/2016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68DAC-34BD-456C-86AF-06D0E06D5BF5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98411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98DDE-8CD0-4E97-98D0-8F413940748F}" type="datetime1">
              <a:rPr lang="en-US"/>
              <a:pPr>
                <a:defRPr/>
              </a:pPr>
              <a:t>6/21/2016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124D5-A247-43D5-9609-E03E6044FD3E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677495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 smtClean="0"/>
              <a:t>Click to edit Master title style</a:t>
            </a:r>
            <a:endParaRPr lang="sl-SI" altLang="sl-SI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 smtClean="0"/>
              <a:t>Click to edit Master text styles</a:t>
            </a:r>
          </a:p>
          <a:p>
            <a:pPr lvl="1"/>
            <a:r>
              <a:rPr lang="en-US" altLang="sl-SI" smtClean="0"/>
              <a:t>Second level</a:t>
            </a:r>
          </a:p>
          <a:p>
            <a:pPr lvl="2"/>
            <a:r>
              <a:rPr lang="en-US" altLang="sl-SI" smtClean="0"/>
              <a:t>Third level</a:t>
            </a:r>
          </a:p>
          <a:p>
            <a:pPr lvl="3"/>
            <a:r>
              <a:rPr lang="en-US" altLang="sl-SI" smtClean="0"/>
              <a:t>Fourth level</a:t>
            </a:r>
          </a:p>
          <a:p>
            <a:pPr lvl="4"/>
            <a:r>
              <a:rPr lang="en-US" altLang="sl-SI" smtClean="0"/>
              <a:t>Fifth level</a:t>
            </a:r>
            <a:endParaRPr lang="sl-SI" altLang="sl-SI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solidFill>
                  <a:schemeClr val="tx1">
                    <a:tint val="75000"/>
                  </a:schemeClr>
                </a:solidFill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B32173FB-1AB4-4E32-A9B3-6E3BFA7E3CEF}" type="datetimeFigureOut">
              <a:rPr lang="sl-SI"/>
              <a:pPr>
                <a:defRPr/>
              </a:pPr>
              <a:t>21.6.2016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solidFill>
                  <a:schemeClr val="tx1">
                    <a:tint val="75000"/>
                  </a:schemeClr>
                </a:solidFill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solidFill>
                  <a:schemeClr val="tx1">
                    <a:tint val="75000"/>
                  </a:schemeClr>
                </a:solidFill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B7B059F3-237A-4755-B160-B94E47433A19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  <p:sldLayoutId id="214748395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0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solidfire" TargetMode="External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80975" y="-171450"/>
            <a:ext cx="9505950" cy="71294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 dirty="0"/>
          </a:p>
        </p:txBody>
      </p:sp>
      <p:pic>
        <p:nvPicPr>
          <p:cNvPr id="1433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979" y="-153692"/>
            <a:ext cx="4002021" cy="3001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6205" y="146849"/>
            <a:ext cx="705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>
                <a:solidFill>
                  <a:schemeClr val="bg1"/>
                </a:solidFill>
              </a:rPr>
              <a:t>Solid Fire – </a:t>
            </a:r>
            <a:r>
              <a:rPr lang="sl-SI" sz="3200" dirty="0">
                <a:solidFill>
                  <a:schemeClr val="bg1"/>
                </a:solidFill>
              </a:rPr>
              <a:t>več kot soliden </a:t>
            </a:r>
            <a:r>
              <a:rPr lang="sl-SI" sz="3200" dirty="0" smtClean="0">
                <a:solidFill>
                  <a:schemeClr val="bg1"/>
                </a:solidFill>
              </a:rPr>
              <a:t>ogenj</a:t>
            </a:r>
          </a:p>
          <a:p>
            <a:r>
              <a:rPr lang="sl-SI" sz="2000" dirty="0" smtClean="0">
                <a:solidFill>
                  <a:schemeClr val="bg1"/>
                </a:solidFill>
              </a:rPr>
              <a:t>Matej Moškon</a:t>
            </a:r>
          </a:p>
          <a:p>
            <a:endParaRPr lang="sl-SI" sz="2000" dirty="0">
              <a:solidFill>
                <a:schemeClr val="bg1"/>
              </a:solidFill>
            </a:endParaRPr>
          </a:p>
        </p:txBody>
      </p:sp>
      <p:pic>
        <p:nvPicPr>
          <p:cNvPr id="1028" name="Picture 4" descr="SF2405 Righ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48365"/>
            <a:ext cx="7364594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90525"/>
            <a:ext cx="8504238" cy="798513"/>
          </a:xfrm>
          <a:solidFill>
            <a:srgbClr val="92D050"/>
          </a:solidFill>
          <a:ln w="18360" cap="flat">
            <a:solidFill>
              <a:srgbClr val="92D050"/>
            </a:solidFill>
            <a:bevel/>
            <a:headEnd/>
            <a:tailEnd/>
          </a:ln>
        </p:spPr>
        <p:txBody>
          <a:bodyPr lIns="9360" tIns="97056" rIns="9360" bIns="9360"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l-SI" altLang="sl-SI" sz="2800" dirty="0" smtClean="0">
                <a:solidFill>
                  <a:schemeClr val="bg1"/>
                </a:solidFill>
              </a:rPr>
              <a:t>Inštalacija in konfiguracija</a:t>
            </a:r>
          </a:p>
        </p:txBody>
      </p:sp>
      <p:pic>
        <p:nvPicPr>
          <p:cNvPr id="15363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6232525"/>
            <a:ext cx="16573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0002" y="1902311"/>
            <a:ext cx="8218981" cy="17030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dirty="0" smtClean="0"/>
              <a:t>Priklop VGA monitorja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dirty="0" smtClean="0"/>
              <a:t>Nastavitev IP naslovov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dirty="0" smtClean="0"/>
              <a:t>Centralni management preko enega vmesnika (System Manager, Santricity)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l-SI" dirty="0" smtClean="0"/>
          </a:p>
        </p:txBody>
      </p:sp>
      <p:pic>
        <p:nvPicPr>
          <p:cNvPr id="7170" name="Picture 2" descr="http://www.brocade.com/content/html/en/validation-test-report/brocade-solidfire-sf-fc-arrays-vt/GUID-2E542857-7331-4BEC-8DF5-17A643A614F1-output_lo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585" y="3356992"/>
            <a:ext cx="5943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4528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90525"/>
            <a:ext cx="8504238" cy="798513"/>
          </a:xfrm>
          <a:solidFill>
            <a:srgbClr val="92D050"/>
          </a:solidFill>
          <a:ln w="18360" cap="flat">
            <a:solidFill>
              <a:srgbClr val="92D050"/>
            </a:solidFill>
            <a:bevel/>
            <a:headEnd/>
            <a:tailEnd/>
          </a:ln>
        </p:spPr>
        <p:txBody>
          <a:bodyPr lIns="9360" tIns="97056" rIns="9360" bIns="9360"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l-SI" altLang="sl-SI" sz="2800" dirty="0" smtClean="0">
                <a:solidFill>
                  <a:schemeClr val="bg1"/>
                </a:solidFill>
              </a:rPr>
              <a:t>Zaključek</a:t>
            </a:r>
          </a:p>
        </p:txBody>
      </p:sp>
      <p:pic>
        <p:nvPicPr>
          <p:cNvPr id="15363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6232525"/>
            <a:ext cx="16573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363" y="2248852"/>
            <a:ext cx="7373211" cy="292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5183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90525"/>
            <a:ext cx="8504238" cy="798513"/>
          </a:xfrm>
          <a:solidFill>
            <a:srgbClr val="92D050"/>
          </a:solidFill>
          <a:ln w="18360" cap="flat">
            <a:solidFill>
              <a:srgbClr val="92D050"/>
            </a:solidFill>
            <a:bevel/>
            <a:headEnd/>
            <a:tailEnd/>
          </a:ln>
        </p:spPr>
        <p:txBody>
          <a:bodyPr lIns="9360" tIns="97056" rIns="9360" bIns="9360"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l-SI" altLang="sl-SI" sz="2800" dirty="0" smtClean="0">
                <a:solidFill>
                  <a:schemeClr val="bg1"/>
                </a:solidFill>
              </a:rPr>
              <a:t>Zaključek</a:t>
            </a:r>
          </a:p>
        </p:txBody>
      </p:sp>
      <p:pic>
        <p:nvPicPr>
          <p:cNvPr id="15363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6232525"/>
            <a:ext cx="16573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Q&amp;A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9632" y="1874887"/>
            <a:ext cx="6848605" cy="385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4681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90525"/>
            <a:ext cx="8504238" cy="798513"/>
          </a:xfrm>
          <a:solidFill>
            <a:srgbClr val="92D050"/>
          </a:solidFill>
          <a:ln w="18360" cap="flat">
            <a:solidFill>
              <a:srgbClr val="92D050"/>
            </a:solidFill>
            <a:bevel/>
            <a:headEnd/>
            <a:tailEnd/>
          </a:ln>
        </p:spPr>
        <p:txBody>
          <a:bodyPr lIns="9360" tIns="97056" rIns="9360" bIns="9360"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l-SI" altLang="sl-SI" sz="2800" dirty="0" smtClean="0">
                <a:solidFill>
                  <a:schemeClr val="bg1"/>
                </a:solidFill>
              </a:rPr>
              <a:t>Anketa</a:t>
            </a:r>
          </a:p>
        </p:txBody>
      </p:sp>
      <p:pic>
        <p:nvPicPr>
          <p:cNvPr id="15363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6232525"/>
            <a:ext cx="16573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867439" y="3064450"/>
            <a:ext cx="54170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3600" dirty="0"/>
              <a:t>http://www.osap.si/anketa</a:t>
            </a:r>
          </a:p>
        </p:txBody>
      </p:sp>
    </p:spTree>
    <p:extLst>
      <p:ext uri="{BB962C8B-B14F-4D97-AF65-F5344CB8AC3E}">
        <p14:creationId xmlns:p14="http://schemas.microsoft.com/office/powerpoint/2010/main" val="26004177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90525"/>
            <a:ext cx="8504238" cy="798513"/>
          </a:xfrm>
          <a:solidFill>
            <a:srgbClr val="92D050"/>
          </a:solidFill>
          <a:ln w="18360" cap="flat">
            <a:solidFill>
              <a:srgbClr val="92D050"/>
            </a:solidFill>
            <a:bevel/>
            <a:headEnd/>
            <a:tailEnd/>
          </a:ln>
        </p:spPr>
        <p:txBody>
          <a:bodyPr lIns="9360" tIns="97056" rIns="9360" bIns="9360"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l-SI" altLang="sl-SI" sz="2800" dirty="0" smtClean="0">
                <a:solidFill>
                  <a:schemeClr val="bg1"/>
                </a:solidFill>
              </a:rPr>
              <a:t>O podjetju Solid Fire</a:t>
            </a:r>
          </a:p>
        </p:txBody>
      </p:sp>
      <p:pic>
        <p:nvPicPr>
          <p:cNvPr id="15363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6232525"/>
            <a:ext cx="16573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6049" y="2157184"/>
            <a:ext cx="4923143" cy="25340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dirty="0" smtClean="0"/>
              <a:t>Ustanovitev 2009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dirty="0" smtClean="0"/>
              <a:t>425 zaposlenih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dirty="0" smtClean="0"/>
              <a:t>3 generacije strojne opreme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dirty="0" smtClean="0"/>
              <a:t>8 generacija programske opreme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dirty="0" smtClean="0"/>
              <a:t>Podjetje prodano decembra 2015 NetApp-u</a:t>
            </a:r>
          </a:p>
          <a:p>
            <a:pPr marL="1028700"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l-SI" dirty="0" smtClean="0"/>
          </a:p>
        </p:txBody>
      </p:sp>
      <p:pic>
        <p:nvPicPr>
          <p:cNvPr id="1026" name="Picture 2" descr="SolidFire announced August 11, 2015 that is will triple its headquarters and move to the new PearlWest complex in Boulder. Shown is a rendering of th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384" y="3645024"/>
            <a:ext cx="284797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solidfire.com/media/1495797/davewright_sf_portraits-1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810" y="1841360"/>
            <a:ext cx="234315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relus.com/wp-content/uploads/2015/12/pacm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787748"/>
            <a:ext cx="3130203" cy="139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5632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1809" y="1186857"/>
            <a:ext cx="2628031" cy="2961537"/>
          </a:xfrm>
          <a:prstGeom prst="rect">
            <a:avLst/>
          </a:prstGeom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90525"/>
            <a:ext cx="8504238" cy="798513"/>
          </a:xfrm>
          <a:solidFill>
            <a:srgbClr val="92D050"/>
          </a:solidFill>
          <a:ln w="18360" cap="flat">
            <a:solidFill>
              <a:srgbClr val="92D050"/>
            </a:solidFill>
            <a:bevel/>
            <a:headEnd/>
            <a:tailEnd/>
          </a:ln>
        </p:spPr>
        <p:txBody>
          <a:bodyPr lIns="9360" tIns="97056" rIns="9360" bIns="9360"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l-SI" altLang="sl-SI" sz="2800" dirty="0" smtClean="0">
                <a:solidFill>
                  <a:schemeClr val="bg1"/>
                </a:solidFill>
              </a:rPr>
              <a:t>NetApp + Solid Fire</a:t>
            </a:r>
          </a:p>
        </p:txBody>
      </p:sp>
      <p:pic>
        <p:nvPicPr>
          <p:cNvPr id="15363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6232525"/>
            <a:ext cx="16573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48458" y="1633121"/>
            <a:ext cx="420499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dirty="0" smtClean="0"/>
              <a:t>Dokončna ukinitev FlashRay razvoja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dirty="0" smtClean="0"/>
              <a:t>Začetek „3. platforme“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dirty="0" smtClean="0"/>
              <a:t>Flash program:</a:t>
            </a:r>
          </a:p>
          <a:p>
            <a:pPr marL="1028700"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dirty="0" smtClean="0"/>
              <a:t>NetApp AFF</a:t>
            </a:r>
          </a:p>
          <a:p>
            <a:pPr marL="1028700"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dirty="0" smtClean="0"/>
              <a:t>NetApp EF-series</a:t>
            </a:r>
          </a:p>
          <a:p>
            <a:pPr marL="1028700"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dirty="0" smtClean="0"/>
              <a:t>Solidfire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723507"/>
              </p:ext>
            </p:extLst>
          </p:nvPr>
        </p:nvGraphicFramePr>
        <p:xfrm>
          <a:off x="788392" y="4124422"/>
          <a:ext cx="7575153" cy="208407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991473"/>
                <a:gridCol w="1645920"/>
                <a:gridCol w="1645920"/>
                <a:gridCol w="1645920"/>
                <a:gridCol w="1645920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Mesto</a:t>
                      </a:r>
                      <a:endParaRPr lang="sl-S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Proizvajalec</a:t>
                      </a:r>
                      <a:endParaRPr lang="sl-S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Prodaja v mio $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Tržni delež</a:t>
                      </a:r>
                      <a:endParaRPr lang="sl-S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Rast v zadnjemu letu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1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EMC</a:t>
                      </a:r>
                      <a:endParaRPr lang="sl-S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245,6 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30.9%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89%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2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NetApp</a:t>
                      </a:r>
                      <a:endParaRPr lang="sl-S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181,1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22.8%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238,2%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3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Pure Storage</a:t>
                      </a:r>
                      <a:endParaRPr lang="sl-S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139,9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25.0%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96,7%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4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HPE</a:t>
                      </a:r>
                      <a:endParaRPr lang="sl-S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98,6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12.4%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68,2%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5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IBM</a:t>
                      </a:r>
                      <a:endParaRPr lang="sl-S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67,4 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8.5%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47%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 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Skupaj AFA trg</a:t>
                      </a:r>
                      <a:endParaRPr lang="sl-S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794,8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 </a:t>
                      </a:r>
                      <a:endParaRPr lang="sl-S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87,4%</a:t>
                      </a:r>
                      <a:endParaRPr lang="sl-S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57200" y="31559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sp>
        <p:nvSpPr>
          <p:cNvPr id="5" name="TextBox 4"/>
          <p:cNvSpPr txBox="1"/>
          <p:nvPr/>
        </p:nvSpPr>
        <p:spPr>
          <a:xfrm>
            <a:off x="765791" y="6434951"/>
            <a:ext cx="25351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200" dirty="0" smtClean="0"/>
              <a:t>Vir: IDC globalni </a:t>
            </a:r>
            <a:r>
              <a:rPr lang="sl-SI" sz="1200" dirty="0"/>
              <a:t>podatki v </a:t>
            </a:r>
            <a:r>
              <a:rPr lang="sl-SI" sz="1200" dirty="0" smtClean="0"/>
              <a:t>Q12016</a:t>
            </a:r>
            <a:endParaRPr lang="sl-SI" sz="1200" dirty="0"/>
          </a:p>
        </p:txBody>
      </p:sp>
    </p:spTree>
    <p:extLst>
      <p:ext uri="{BB962C8B-B14F-4D97-AF65-F5344CB8AC3E}">
        <p14:creationId xmlns:p14="http://schemas.microsoft.com/office/powerpoint/2010/main" val="24616989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90525"/>
            <a:ext cx="8504238" cy="798513"/>
          </a:xfrm>
          <a:solidFill>
            <a:srgbClr val="92D050"/>
          </a:solidFill>
          <a:ln w="18360" cap="flat">
            <a:solidFill>
              <a:srgbClr val="92D050"/>
            </a:solidFill>
            <a:bevel/>
            <a:headEnd/>
            <a:tailEnd/>
          </a:ln>
        </p:spPr>
        <p:txBody>
          <a:bodyPr lIns="9360" tIns="97056" rIns="9360" bIns="9360"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l-SI" altLang="sl-SI" sz="2800" dirty="0" smtClean="0">
                <a:solidFill>
                  <a:schemeClr val="bg1"/>
                </a:solidFill>
              </a:rPr>
              <a:t>Glavne značilnosti</a:t>
            </a:r>
          </a:p>
        </p:txBody>
      </p:sp>
      <p:pic>
        <p:nvPicPr>
          <p:cNvPr id="15363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6232525"/>
            <a:ext cx="16573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3928" y="1494789"/>
            <a:ext cx="383310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dirty="0" smtClean="0"/>
              <a:t>All-Flash sistem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dirty="0" smtClean="0"/>
              <a:t>Garantirana </a:t>
            </a:r>
            <a:r>
              <a:rPr lang="sl-SI" dirty="0"/>
              <a:t>zmogljivost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dirty="0" smtClean="0"/>
              <a:t>Linearna skalabilnost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dirty="0" smtClean="0"/>
              <a:t>RAID-less zaščita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dirty="0" smtClean="0"/>
              <a:t>All-Inclusive programska oprema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dirty="0" smtClean="0"/>
              <a:t>„Commodity“ strojna oprema</a:t>
            </a:r>
          </a:p>
        </p:txBody>
      </p:sp>
      <p:pic>
        <p:nvPicPr>
          <p:cNvPr id="3074" name="Picture 2" descr="SolidFire Rack Sta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960277"/>
            <a:ext cx="1639816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5910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90525"/>
            <a:ext cx="8504238" cy="798513"/>
          </a:xfrm>
          <a:solidFill>
            <a:srgbClr val="92D050"/>
          </a:solidFill>
          <a:ln w="18360" cap="flat">
            <a:solidFill>
              <a:srgbClr val="92D050"/>
            </a:solidFill>
            <a:bevel/>
            <a:headEnd/>
            <a:tailEnd/>
          </a:ln>
        </p:spPr>
        <p:txBody>
          <a:bodyPr lIns="9360" tIns="97056" rIns="9360" bIns="9360"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l-SI" altLang="sl-SI" sz="2800" dirty="0" smtClean="0">
                <a:solidFill>
                  <a:schemeClr val="bg1"/>
                </a:solidFill>
              </a:rPr>
              <a:t>Opis delovanja</a:t>
            </a:r>
          </a:p>
        </p:txBody>
      </p:sp>
      <p:pic>
        <p:nvPicPr>
          <p:cNvPr id="15363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6232525"/>
            <a:ext cx="16573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3568" y="1679456"/>
            <a:ext cx="802655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/>
              <a:t>SSD – hiter random/seq dostop, precej počasnejši pri prepisu podatkov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/>
              <a:t>Zapis – 4k blok se najprej kompresira in zapiše v NVRAM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/>
              <a:t>Vsak kompresiran blok se sinhrono replicira na dodatnega ali več node-ov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/>
              <a:t>Potrditev zapisa po uspešnemu zapisu v NVRAM sosednjega node-a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/>
              <a:t>Preračuna se hash, deduplikacija zapiše samo bloke z unique hash-i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/>
              <a:t>Vsak node je sestavljen iz 10 MLC flash SSD modulov (1U / node)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/>
              <a:t>Helix zaščita podatkov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256-bit drive-level AES </a:t>
            </a:r>
            <a:r>
              <a:rPr lang="sl-SI" dirty="0" smtClean="0"/>
              <a:t> enkripcija</a:t>
            </a:r>
          </a:p>
          <a:p>
            <a:pPr marL="1028700" lvl="1">
              <a:buFont typeface="Arial" panose="020B0604020202020204" pitchFamily="34" charset="0"/>
              <a:buChar char="•"/>
            </a:pPr>
            <a:endParaRPr lang="sl-SI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7206" y="3987780"/>
            <a:ext cx="3057525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026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1928098" y="3179664"/>
            <a:ext cx="2600173" cy="3532286"/>
            <a:chOff x="1928098" y="3179664"/>
            <a:chExt cx="2600173" cy="353228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28098" y="3179664"/>
              <a:ext cx="2143125" cy="2143125"/>
            </a:xfrm>
            <a:prstGeom prst="rect">
              <a:avLst/>
            </a:prstGeom>
          </p:spPr>
        </p:pic>
        <p:grpSp>
          <p:nvGrpSpPr>
            <p:cNvPr id="23" name="Shape 4438"/>
            <p:cNvGrpSpPr/>
            <p:nvPr/>
          </p:nvGrpSpPr>
          <p:grpSpPr>
            <a:xfrm>
              <a:off x="2006381" y="4609941"/>
              <a:ext cx="2521890" cy="2102009"/>
              <a:chOff x="2027391" y="2891600"/>
              <a:chExt cx="1902165" cy="1386731"/>
            </a:xfrm>
          </p:grpSpPr>
          <p:sp>
            <p:nvSpPr>
              <p:cNvPr id="24" name="Shape 4439"/>
              <p:cNvSpPr/>
              <p:nvPr/>
            </p:nvSpPr>
            <p:spPr>
              <a:xfrm>
                <a:off x="2027391" y="2891600"/>
                <a:ext cx="1902165" cy="1386731"/>
              </a:xfrm>
              <a:prstGeom prst="roundRect">
                <a:avLst>
                  <a:gd name="adj" fmla="val 3775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Calibri"/>
                  <a:buNone/>
                </a:pPr>
                <a:endParaRPr sz="18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rtl val="0"/>
                </a:endParaRPr>
              </a:p>
            </p:txBody>
          </p:sp>
          <p:sp>
            <p:nvSpPr>
              <p:cNvPr id="25" name="Shape 4440"/>
              <p:cNvSpPr/>
              <p:nvPr/>
            </p:nvSpPr>
            <p:spPr>
              <a:xfrm>
                <a:off x="2079174" y="3142025"/>
                <a:ext cx="1798606" cy="109101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Calibri"/>
                  <a:buNone/>
                </a:pPr>
                <a:endParaRPr sz="18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rtl val="0"/>
                </a:endParaRPr>
              </a:p>
            </p:txBody>
          </p:sp>
          <p:sp>
            <p:nvSpPr>
              <p:cNvPr id="26" name="Shape 4441"/>
              <p:cNvSpPr/>
              <p:nvPr/>
            </p:nvSpPr>
            <p:spPr>
              <a:xfrm>
                <a:off x="2100438" y="2971808"/>
                <a:ext cx="96899" cy="8483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Calibri"/>
                  <a:buNone/>
                </a:pPr>
                <a:endParaRPr sz="18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rtl val="0"/>
                </a:endParaRPr>
              </a:p>
            </p:txBody>
          </p:sp>
          <p:sp>
            <p:nvSpPr>
              <p:cNvPr id="27" name="Shape 4442"/>
              <p:cNvSpPr/>
              <p:nvPr/>
            </p:nvSpPr>
            <p:spPr>
              <a:xfrm>
                <a:off x="2252835" y="2971808"/>
                <a:ext cx="96899" cy="8483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Calibri"/>
                  <a:buNone/>
                </a:pPr>
                <a:endParaRPr sz="18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rtl val="0"/>
                </a:endParaRPr>
              </a:p>
            </p:txBody>
          </p:sp>
          <p:sp>
            <p:nvSpPr>
              <p:cNvPr id="28" name="Shape 4443"/>
              <p:cNvSpPr txBox="1"/>
              <p:nvPr/>
            </p:nvSpPr>
            <p:spPr>
              <a:xfrm>
                <a:off x="2156166" y="3193091"/>
                <a:ext cx="1656715" cy="103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6C6C6C"/>
                  </a:buClr>
                  <a:buSzPct val="25000"/>
                  <a:buFont typeface="Courier New"/>
                  <a:buNone/>
                </a:pPr>
                <a:r>
                  <a:rPr lang="en" sz="1200" b="0" i="0" u="none" strike="noStrike" cap="none" baseline="0" dirty="0">
                    <a:solidFill>
                      <a:srgbClr val="6C6C6C"/>
                    </a:solidFill>
                    <a:latin typeface="Courier New"/>
                    <a:ea typeface="Courier New"/>
                    <a:cs typeface="Courier New"/>
                    <a:sym typeface="Courier New"/>
                    <a:rtl val="0"/>
                  </a:rPr>
                  <a:t>PS C:\&gt; Set-SFvolume OracleDB01 -MinIOPs </a:t>
                </a:r>
                <a:br>
                  <a:rPr lang="en" sz="1200" b="0" i="0" u="none" strike="noStrike" cap="none" baseline="0" dirty="0">
                    <a:solidFill>
                      <a:srgbClr val="6C6C6C"/>
                    </a:solidFill>
                    <a:latin typeface="Courier New"/>
                    <a:ea typeface="Courier New"/>
                    <a:cs typeface="Courier New"/>
                    <a:sym typeface="Courier New"/>
                    <a:rtl val="0"/>
                  </a:rPr>
                </a:br>
                <a:r>
                  <a:rPr lang="en" sz="1200" b="0" i="0" u="none" strike="noStrike" cap="none" baseline="0" dirty="0">
                    <a:solidFill>
                      <a:srgbClr val="6C6C6C"/>
                    </a:solidFill>
                    <a:latin typeface="Courier New"/>
                    <a:ea typeface="Courier New"/>
                    <a:cs typeface="Courier New"/>
                    <a:sym typeface="Courier New"/>
                    <a:rtl val="0"/>
                  </a:rPr>
                  <a:t>1000 -MaxIOPs 3000 </a:t>
                </a:r>
                <a:br>
                  <a:rPr lang="en" sz="1200" b="0" i="0" u="none" strike="noStrike" cap="none" baseline="0" dirty="0">
                    <a:solidFill>
                      <a:srgbClr val="6C6C6C"/>
                    </a:solidFill>
                    <a:latin typeface="Courier New"/>
                    <a:ea typeface="Courier New"/>
                    <a:cs typeface="Courier New"/>
                    <a:sym typeface="Courier New"/>
                    <a:rtl val="0"/>
                  </a:rPr>
                </a:br>
                <a:r>
                  <a:rPr lang="en" sz="1200" b="0" i="0" u="none" strike="noStrike" cap="none" baseline="0" dirty="0">
                    <a:solidFill>
                      <a:srgbClr val="6C6C6C"/>
                    </a:solidFill>
                    <a:latin typeface="Courier New"/>
                    <a:ea typeface="Courier New"/>
                    <a:cs typeface="Courier New"/>
                    <a:sym typeface="Courier New"/>
                    <a:rtl val="0"/>
                  </a:rPr>
                  <a:t>-BurstIOPs 5000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Calibri"/>
                  <a:buNone/>
                </a:pPr>
                <a:endParaRPr sz="1200" b="0" i="0" u="none" strike="noStrike" cap="none" baseline="0" dirty="0">
                  <a:solidFill>
                    <a:srgbClr val="6C6C6C"/>
                  </a:solidFill>
                  <a:latin typeface="Courier New"/>
                  <a:ea typeface="Courier New"/>
                  <a:cs typeface="Courier New"/>
                  <a:sym typeface="Courier New"/>
                  <a:rtl val="0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6C6C6C"/>
                  </a:buClr>
                  <a:buSzPct val="25000"/>
                  <a:buFont typeface="Courier New"/>
                  <a:buNone/>
                </a:pPr>
                <a:r>
                  <a:rPr lang="en" sz="1200" b="0" i="0" u="none" strike="noStrike" cap="none" baseline="0" dirty="0">
                    <a:solidFill>
                      <a:srgbClr val="6C6C6C"/>
                    </a:solidFill>
                    <a:latin typeface="Courier New"/>
                    <a:ea typeface="Courier New"/>
                    <a:cs typeface="Courier New"/>
                    <a:sym typeface="Courier New"/>
                    <a:rtl val="0"/>
                  </a:rPr>
                  <a:t>PS C:\&gt; New-SPBMPolicyFromSFWorkload -Volume OracleDB01</a:t>
                </a:r>
              </a:p>
            </p:txBody>
          </p:sp>
        </p:grpSp>
      </p:grp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90525"/>
            <a:ext cx="8504238" cy="798513"/>
          </a:xfrm>
          <a:solidFill>
            <a:srgbClr val="92D050"/>
          </a:solidFill>
          <a:ln w="18360" cap="flat">
            <a:solidFill>
              <a:srgbClr val="92D050"/>
            </a:solidFill>
            <a:bevel/>
            <a:headEnd/>
            <a:tailEnd/>
          </a:ln>
        </p:spPr>
        <p:txBody>
          <a:bodyPr lIns="9360" tIns="97056" rIns="9360" bIns="9360"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l-SI" altLang="sl-SI" sz="2800" dirty="0" smtClean="0">
                <a:solidFill>
                  <a:schemeClr val="bg1"/>
                </a:solidFill>
              </a:rPr>
              <a:t>Integracija</a:t>
            </a:r>
          </a:p>
        </p:txBody>
      </p:sp>
      <p:pic>
        <p:nvPicPr>
          <p:cNvPr id="15363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6232525"/>
            <a:ext cx="16573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Group 30"/>
          <p:cNvGrpSpPr/>
          <p:nvPr/>
        </p:nvGrpSpPr>
        <p:grpSpPr>
          <a:xfrm>
            <a:off x="6961042" y="1844824"/>
            <a:ext cx="1284990" cy="2406403"/>
            <a:chOff x="6961042" y="1844824"/>
            <a:chExt cx="1284990" cy="2406403"/>
          </a:xfrm>
        </p:grpSpPr>
        <p:grpSp>
          <p:nvGrpSpPr>
            <p:cNvPr id="16" name="Shape 4411"/>
            <p:cNvGrpSpPr/>
            <p:nvPr/>
          </p:nvGrpSpPr>
          <p:grpSpPr>
            <a:xfrm>
              <a:off x="7020272" y="1844824"/>
              <a:ext cx="1147474" cy="1553247"/>
              <a:chOff x="2558842" y="1144045"/>
              <a:chExt cx="1147474" cy="1553247"/>
            </a:xfrm>
          </p:grpSpPr>
          <p:sp>
            <p:nvSpPr>
              <p:cNvPr id="17" name="Shape 4412"/>
              <p:cNvSpPr/>
              <p:nvPr/>
            </p:nvSpPr>
            <p:spPr>
              <a:xfrm rot="-5400000" flipH="1">
                <a:off x="2355956" y="1346931"/>
                <a:ext cx="1553247" cy="1147474"/>
              </a:xfrm>
              <a:custGeom>
                <a:avLst/>
                <a:gdLst/>
                <a:ahLst/>
                <a:cxnLst/>
                <a:rect l="0" t="0" r="0" b="0"/>
                <a:pathLst>
                  <a:path w="6179" h="4566" extrusionOk="0">
                    <a:moveTo>
                      <a:pt x="2295" y="3065"/>
                    </a:moveTo>
                    <a:lnTo>
                      <a:pt x="2295" y="3065"/>
                    </a:lnTo>
                    <a:cubicBezTo>
                      <a:pt x="2635" y="3065"/>
                      <a:pt x="2908" y="3225"/>
                      <a:pt x="3021" y="3497"/>
                    </a:cubicBezTo>
                    <a:cubicBezTo>
                      <a:pt x="3135" y="3748"/>
                      <a:pt x="3066" y="4042"/>
                      <a:pt x="2863" y="4292"/>
                    </a:cubicBezTo>
                    <a:cubicBezTo>
                      <a:pt x="2794" y="4360"/>
                      <a:pt x="2772" y="4428"/>
                      <a:pt x="2794" y="4497"/>
                    </a:cubicBezTo>
                    <a:cubicBezTo>
                      <a:pt x="2839" y="4565"/>
                      <a:pt x="2953" y="4565"/>
                      <a:pt x="3021" y="4565"/>
                    </a:cubicBezTo>
                    <a:cubicBezTo>
                      <a:pt x="4293" y="4565"/>
                      <a:pt x="4293" y="4565"/>
                      <a:pt x="4293" y="4565"/>
                    </a:cubicBezTo>
                    <a:cubicBezTo>
                      <a:pt x="4452" y="4565"/>
                      <a:pt x="4566" y="4451"/>
                      <a:pt x="4566" y="4269"/>
                    </a:cubicBezTo>
                    <a:cubicBezTo>
                      <a:pt x="4566" y="3043"/>
                      <a:pt x="4566" y="3043"/>
                      <a:pt x="4566" y="3043"/>
                    </a:cubicBezTo>
                    <a:cubicBezTo>
                      <a:pt x="4566" y="2634"/>
                      <a:pt x="4906" y="2543"/>
                      <a:pt x="5156" y="2748"/>
                    </a:cubicBezTo>
                    <a:cubicBezTo>
                      <a:pt x="5542" y="3089"/>
                      <a:pt x="6155" y="2907"/>
                      <a:pt x="6178" y="2271"/>
                    </a:cubicBezTo>
                    <a:cubicBezTo>
                      <a:pt x="6155" y="1635"/>
                      <a:pt x="5542" y="1454"/>
                      <a:pt x="5156" y="1817"/>
                    </a:cubicBezTo>
                    <a:cubicBezTo>
                      <a:pt x="4930" y="2021"/>
                      <a:pt x="4566" y="1930"/>
                      <a:pt x="4566" y="1521"/>
                    </a:cubicBezTo>
                    <a:cubicBezTo>
                      <a:pt x="4566" y="294"/>
                      <a:pt x="4566" y="294"/>
                      <a:pt x="4566" y="294"/>
                    </a:cubicBezTo>
                    <a:cubicBezTo>
                      <a:pt x="4566" y="136"/>
                      <a:pt x="4452" y="0"/>
                      <a:pt x="4293" y="0"/>
                    </a:cubicBezTo>
                    <a:cubicBezTo>
                      <a:pt x="296" y="0"/>
                      <a:pt x="296" y="0"/>
                      <a:pt x="296" y="0"/>
                    </a:cubicBezTo>
                    <a:cubicBezTo>
                      <a:pt x="137" y="0"/>
                      <a:pt x="0" y="136"/>
                      <a:pt x="0" y="294"/>
                    </a:cubicBezTo>
                    <a:cubicBezTo>
                      <a:pt x="0" y="4269"/>
                      <a:pt x="0" y="4269"/>
                      <a:pt x="0" y="4269"/>
                    </a:cubicBezTo>
                    <a:cubicBezTo>
                      <a:pt x="0" y="4451"/>
                      <a:pt x="137" y="4565"/>
                      <a:pt x="296" y="4565"/>
                    </a:cubicBezTo>
                    <a:cubicBezTo>
                      <a:pt x="1545" y="4565"/>
                      <a:pt x="1545" y="4565"/>
                      <a:pt x="1545" y="4565"/>
                    </a:cubicBezTo>
                    <a:cubicBezTo>
                      <a:pt x="1635" y="4565"/>
                      <a:pt x="1750" y="4542"/>
                      <a:pt x="1795" y="4474"/>
                    </a:cubicBezTo>
                    <a:cubicBezTo>
                      <a:pt x="1817" y="4405"/>
                      <a:pt x="1795" y="4337"/>
                      <a:pt x="1726" y="4247"/>
                    </a:cubicBezTo>
                    <a:cubicBezTo>
                      <a:pt x="1500" y="4020"/>
                      <a:pt x="1454" y="3748"/>
                      <a:pt x="1567" y="3474"/>
                    </a:cubicBezTo>
                    <a:cubicBezTo>
                      <a:pt x="1681" y="3225"/>
                      <a:pt x="1954" y="3065"/>
                      <a:pt x="2295" y="3065"/>
                    </a:cubicBezTo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  <a:rtl val="0"/>
                </a:endParaRPr>
              </a:p>
            </p:txBody>
          </p:sp>
          <p:pic>
            <p:nvPicPr>
              <p:cNvPr id="18" name="Shape 4413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2801958" y="1467991"/>
                <a:ext cx="524528" cy="52452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9" name="Shape 441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flipH="1">
              <a:off x="6961042" y="3586764"/>
              <a:ext cx="1284990" cy="6644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Shape 4415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185963" y="4032873"/>
              <a:ext cx="779949" cy="824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" name="Shape 4416"/>
            <p:cNvSpPr/>
            <p:nvPr/>
          </p:nvSpPr>
          <p:spPr>
            <a:xfrm rot="10800000">
              <a:off x="7019941" y="3051106"/>
              <a:ext cx="1147808" cy="1147245"/>
            </a:xfrm>
            <a:custGeom>
              <a:avLst/>
              <a:gdLst/>
              <a:ahLst/>
              <a:cxnLst/>
              <a:rect l="0" t="0" r="0" b="0"/>
              <a:pathLst>
                <a:path w="8856" h="10000" extrusionOk="0">
                  <a:moveTo>
                    <a:pt x="4451" y="6714"/>
                  </a:moveTo>
                  <a:lnTo>
                    <a:pt x="4451" y="6714"/>
                  </a:lnTo>
                  <a:cubicBezTo>
                    <a:pt x="5110" y="6714"/>
                    <a:pt x="5640" y="7064"/>
                    <a:pt x="5859" y="7661"/>
                  </a:cubicBezTo>
                  <a:cubicBezTo>
                    <a:pt x="6081" y="8210"/>
                    <a:pt x="5947" y="8854"/>
                    <a:pt x="5552" y="9402"/>
                  </a:cubicBezTo>
                  <a:cubicBezTo>
                    <a:pt x="5419" y="9551"/>
                    <a:pt x="5376" y="9700"/>
                    <a:pt x="5419" y="9851"/>
                  </a:cubicBezTo>
                  <a:cubicBezTo>
                    <a:pt x="5507" y="10000"/>
                    <a:pt x="5727" y="10000"/>
                    <a:pt x="5859" y="10000"/>
                  </a:cubicBezTo>
                  <a:lnTo>
                    <a:pt x="8326" y="10000"/>
                  </a:lnTo>
                  <a:cubicBezTo>
                    <a:pt x="8634" y="10000"/>
                    <a:pt x="8856" y="9750"/>
                    <a:pt x="8856" y="9352"/>
                  </a:cubicBezTo>
                  <a:lnTo>
                    <a:pt x="8856" y="6665"/>
                  </a:lnTo>
                  <a:lnTo>
                    <a:pt x="8856" y="3332"/>
                  </a:lnTo>
                  <a:lnTo>
                    <a:pt x="8856" y="644"/>
                  </a:lnTo>
                  <a:cubicBezTo>
                    <a:pt x="8856" y="298"/>
                    <a:pt x="8634" y="0"/>
                    <a:pt x="8326" y="0"/>
                  </a:cubicBezTo>
                  <a:lnTo>
                    <a:pt x="574" y="0"/>
                  </a:lnTo>
                  <a:cubicBezTo>
                    <a:pt x="266" y="0"/>
                    <a:pt x="0" y="298"/>
                    <a:pt x="0" y="644"/>
                  </a:cubicBezTo>
                  <a:lnTo>
                    <a:pt x="0" y="9352"/>
                  </a:lnTo>
                  <a:cubicBezTo>
                    <a:pt x="0" y="9750"/>
                    <a:pt x="266" y="10000"/>
                    <a:pt x="574" y="10000"/>
                  </a:cubicBezTo>
                  <a:lnTo>
                    <a:pt x="2997" y="10000"/>
                  </a:lnTo>
                  <a:cubicBezTo>
                    <a:pt x="3172" y="10000"/>
                    <a:pt x="3394" y="9949"/>
                    <a:pt x="3482" y="9801"/>
                  </a:cubicBezTo>
                  <a:cubicBezTo>
                    <a:pt x="3525" y="9649"/>
                    <a:pt x="3482" y="9500"/>
                    <a:pt x="3348" y="9303"/>
                  </a:cubicBezTo>
                  <a:cubicBezTo>
                    <a:pt x="2909" y="8806"/>
                    <a:pt x="2819" y="8210"/>
                    <a:pt x="3040" y="7610"/>
                  </a:cubicBezTo>
                  <a:cubicBezTo>
                    <a:pt x="3261" y="7064"/>
                    <a:pt x="3790" y="6714"/>
                    <a:pt x="4451" y="6714"/>
                  </a:cubicBezTo>
                </a:path>
              </a:pathLst>
            </a:custGeom>
            <a:noFill/>
            <a:ln w="9525" cap="flat" cmpd="sng">
              <a:solidFill>
                <a:srgbClr val="61071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43928" y="1494789"/>
            <a:ext cx="502573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dirty="0" smtClean="0"/>
              <a:t>VMware</a:t>
            </a:r>
          </a:p>
          <a:p>
            <a:pPr marL="1028700"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dirty="0" smtClean="0"/>
              <a:t>Upravljanje preko vCenter orodja</a:t>
            </a:r>
          </a:p>
          <a:p>
            <a:pPr marL="1028700"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dirty="0" smtClean="0"/>
              <a:t>VAAI, VASA, SRM, VVOL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dirty="0" smtClean="0"/>
              <a:t>Microsoft</a:t>
            </a:r>
          </a:p>
          <a:p>
            <a:pPr marL="1028700"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dirty="0" smtClean="0"/>
              <a:t>Power Shell podpora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dirty="0" smtClean="0"/>
              <a:t>Orodja in skripte: </a:t>
            </a:r>
            <a:r>
              <a:rPr lang="sl-SI" dirty="0" smtClean="0">
                <a:hlinkClick r:id="rId8"/>
              </a:rPr>
              <a:t>https</a:t>
            </a:r>
            <a:r>
              <a:rPr lang="sl-SI" dirty="0">
                <a:hlinkClick r:id="rId8"/>
              </a:rPr>
              <a:t>://</a:t>
            </a:r>
            <a:r>
              <a:rPr lang="sl-SI" dirty="0" smtClean="0">
                <a:hlinkClick r:id="rId8"/>
              </a:rPr>
              <a:t>github.com/solidfire</a:t>
            </a:r>
            <a:r>
              <a:rPr lang="sl-SI" dirty="0" smtClean="0"/>
              <a:t> 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20020" y="4462511"/>
            <a:ext cx="2343150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4505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90525"/>
            <a:ext cx="8504238" cy="798513"/>
          </a:xfrm>
          <a:solidFill>
            <a:srgbClr val="92D050"/>
          </a:solidFill>
          <a:ln w="18360" cap="flat">
            <a:solidFill>
              <a:srgbClr val="92D050"/>
            </a:solidFill>
            <a:bevel/>
            <a:headEnd/>
            <a:tailEnd/>
          </a:ln>
        </p:spPr>
        <p:txBody>
          <a:bodyPr lIns="9360" tIns="97056" rIns="9360" bIns="9360"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l-SI" altLang="sl-SI" sz="2800" dirty="0">
                <a:solidFill>
                  <a:schemeClr val="bg1"/>
                </a:solidFill>
              </a:rPr>
              <a:t>vRealize </a:t>
            </a:r>
            <a:r>
              <a:rPr lang="sl-SI" altLang="sl-SI" sz="2800" dirty="0" smtClean="0">
                <a:solidFill>
                  <a:schemeClr val="bg1"/>
                </a:solidFill>
              </a:rPr>
              <a:t>orkestracija in avtomatizem</a:t>
            </a:r>
          </a:p>
        </p:txBody>
      </p:sp>
      <p:pic>
        <p:nvPicPr>
          <p:cNvPr id="15363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6232525"/>
            <a:ext cx="16573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" name="Shape 4542"/>
          <p:cNvGrpSpPr/>
          <p:nvPr/>
        </p:nvGrpSpPr>
        <p:grpSpPr>
          <a:xfrm>
            <a:off x="6642641" y="2077822"/>
            <a:ext cx="2250534" cy="3235505"/>
            <a:chOff x="2064516" y="1332479"/>
            <a:chExt cx="2250534" cy="3235505"/>
          </a:xfrm>
        </p:grpSpPr>
        <p:cxnSp>
          <p:nvCxnSpPr>
            <p:cNvPr id="38" name="Shape 4543"/>
            <p:cNvCxnSpPr/>
            <p:nvPr/>
          </p:nvCxnSpPr>
          <p:spPr>
            <a:xfrm rot="10800000">
              <a:off x="2608808" y="3847372"/>
              <a:ext cx="357652" cy="268853"/>
            </a:xfrm>
            <a:prstGeom prst="straightConnector1">
              <a:avLst/>
            </a:prstGeom>
            <a:noFill/>
            <a:ln w="28575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Shape 4544"/>
            <p:cNvCxnSpPr/>
            <p:nvPr/>
          </p:nvCxnSpPr>
          <p:spPr>
            <a:xfrm flipH="1">
              <a:off x="2608808" y="2534413"/>
              <a:ext cx="357652" cy="268853"/>
            </a:xfrm>
            <a:prstGeom prst="straightConnector1">
              <a:avLst/>
            </a:prstGeom>
            <a:noFill/>
            <a:ln w="28575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0" name="Shape 4545"/>
            <p:cNvSpPr/>
            <p:nvPr/>
          </p:nvSpPr>
          <p:spPr>
            <a:xfrm>
              <a:off x="2817143" y="2106047"/>
              <a:ext cx="632490" cy="632490"/>
            </a:xfrm>
            <a:prstGeom prst="ellipse">
              <a:avLst/>
            </a:prstGeom>
            <a:solidFill>
              <a:srgbClr val="6C6C6C"/>
            </a:solidFill>
            <a:ln w="38100" cap="flat" cmpd="sng">
              <a:solidFill>
                <a:srgbClr val="F2F7F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6C6C6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grpSp>
          <p:nvGrpSpPr>
            <p:cNvPr id="41" name="Shape 4546"/>
            <p:cNvGrpSpPr/>
            <p:nvPr/>
          </p:nvGrpSpPr>
          <p:grpSpPr>
            <a:xfrm>
              <a:off x="2973324" y="2283221"/>
              <a:ext cx="325314" cy="325090"/>
              <a:chOff x="3187699" y="2743200"/>
              <a:chExt cx="2285982" cy="2284409"/>
            </a:xfrm>
          </p:grpSpPr>
          <p:sp>
            <p:nvSpPr>
              <p:cNvPr id="66" name="Shape 4547"/>
              <p:cNvSpPr/>
              <p:nvPr/>
            </p:nvSpPr>
            <p:spPr>
              <a:xfrm>
                <a:off x="3187699" y="2743200"/>
                <a:ext cx="2285982" cy="2000268"/>
              </a:xfrm>
              <a:custGeom>
                <a:avLst/>
                <a:gdLst/>
                <a:ahLst/>
                <a:cxnLst/>
                <a:rect l="0" t="0" r="0" b="0"/>
                <a:pathLst>
                  <a:path w="21600" h="21600" extrusionOk="0">
                    <a:moveTo>
                      <a:pt x="16113" y="6145"/>
                    </a:moveTo>
                    <a:cubicBezTo>
                      <a:pt x="16142" y="6155"/>
                      <a:pt x="16162" y="6167"/>
                      <a:pt x="16181" y="6167"/>
                    </a:cubicBezTo>
                    <a:cubicBezTo>
                      <a:pt x="17424" y="6168"/>
                      <a:pt x="18666" y="6165"/>
                      <a:pt x="19909" y="6169"/>
                    </a:cubicBezTo>
                    <a:cubicBezTo>
                      <a:pt x="20031" y="6169"/>
                      <a:pt x="20057" y="6099"/>
                      <a:pt x="20085" y="5988"/>
                    </a:cubicBezTo>
                    <a:cubicBezTo>
                      <a:pt x="20263" y="5290"/>
                      <a:pt x="20279" y="4581"/>
                      <a:pt x="20194" y="3868"/>
                    </a:cubicBezTo>
                    <a:cubicBezTo>
                      <a:pt x="20118" y="3234"/>
                      <a:pt x="19952" y="2633"/>
                      <a:pt x="19616" y="2110"/>
                    </a:cubicBezTo>
                    <a:cubicBezTo>
                      <a:pt x="19381" y="1745"/>
                      <a:pt x="19092" y="1503"/>
                      <a:pt x="18660" y="1536"/>
                    </a:cubicBezTo>
                    <a:cubicBezTo>
                      <a:pt x="18310" y="1563"/>
                      <a:pt x="17958" y="1550"/>
                      <a:pt x="17607" y="1538"/>
                    </a:cubicBezTo>
                    <a:cubicBezTo>
                      <a:pt x="17475" y="1533"/>
                      <a:pt x="17399" y="1583"/>
                      <a:pt x="17344" y="1713"/>
                    </a:cubicBezTo>
                    <a:cubicBezTo>
                      <a:pt x="17169" y="2131"/>
                      <a:pt x="16973" y="2539"/>
                      <a:pt x="16817" y="2966"/>
                    </a:cubicBezTo>
                    <a:cubicBezTo>
                      <a:pt x="16445" y="3984"/>
                      <a:pt x="16272" y="5062"/>
                      <a:pt x="16113" y="6145"/>
                    </a:cubicBezTo>
                    <a:close/>
                    <a:moveTo>
                      <a:pt x="9720" y="15426"/>
                    </a:moveTo>
                    <a:cubicBezTo>
                      <a:pt x="9615" y="15426"/>
                      <a:pt x="9545" y="15426"/>
                      <a:pt x="9476" y="15426"/>
                    </a:cubicBezTo>
                    <a:cubicBezTo>
                      <a:pt x="7916" y="15426"/>
                      <a:pt x="6357" y="15422"/>
                      <a:pt x="4798" y="15428"/>
                    </a:cubicBezTo>
                    <a:cubicBezTo>
                      <a:pt x="3990" y="15431"/>
                      <a:pt x="3183" y="15441"/>
                      <a:pt x="2376" y="15471"/>
                    </a:cubicBezTo>
                    <a:cubicBezTo>
                      <a:pt x="1949" y="15487"/>
                      <a:pt x="1682" y="15779"/>
                      <a:pt x="1553" y="16234"/>
                    </a:cubicBezTo>
                    <a:cubicBezTo>
                      <a:pt x="1289" y="17160"/>
                      <a:pt x="1302" y="18099"/>
                      <a:pt x="1490" y="19035"/>
                    </a:cubicBezTo>
                    <a:cubicBezTo>
                      <a:pt x="1583" y="19500"/>
                      <a:pt x="1790" y="19888"/>
                      <a:pt x="2245" y="19996"/>
                    </a:cubicBezTo>
                    <a:cubicBezTo>
                      <a:pt x="2395" y="20031"/>
                      <a:pt x="2551" y="20049"/>
                      <a:pt x="2704" y="20050"/>
                    </a:cubicBezTo>
                    <a:cubicBezTo>
                      <a:pt x="4643" y="20054"/>
                      <a:pt x="6582" y="20054"/>
                      <a:pt x="8520" y="20055"/>
                    </a:cubicBezTo>
                    <a:cubicBezTo>
                      <a:pt x="8919" y="20055"/>
                      <a:pt x="9318" y="20055"/>
                      <a:pt x="9733" y="20055"/>
                    </a:cubicBezTo>
                    <a:cubicBezTo>
                      <a:pt x="9357" y="18510"/>
                      <a:pt x="9348" y="16982"/>
                      <a:pt x="9720" y="15426"/>
                    </a:cubicBezTo>
                    <a:close/>
                    <a:moveTo>
                      <a:pt x="21600" y="5255"/>
                    </a:moveTo>
                    <a:cubicBezTo>
                      <a:pt x="21516" y="5699"/>
                      <a:pt x="21451" y="6149"/>
                      <a:pt x="21341" y="6585"/>
                    </a:cubicBezTo>
                    <a:cubicBezTo>
                      <a:pt x="21258" y="6913"/>
                      <a:pt x="21115" y="7221"/>
                      <a:pt x="21002" y="7540"/>
                    </a:cubicBezTo>
                    <a:cubicBezTo>
                      <a:pt x="20953" y="7681"/>
                      <a:pt x="20870" y="7715"/>
                      <a:pt x="20741" y="7714"/>
                    </a:cubicBezTo>
                    <a:cubicBezTo>
                      <a:pt x="19258" y="7710"/>
                      <a:pt x="17774" y="7712"/>
                      <a:pt x="16291" y="7712"/>
                    </a:cubicBezTo>
                    <a:cubicBezTo>
                      <a:pt x="16179" y="7712"/>
                      <a:pt x="16068" y="7712"/>
                      <a:pt x="15911" y="7712"/>
                    </a:cubicBezTo>
                    <a:cubicBezTo>
                      <a:pt x="15831" y="9285"/>
                      <a:pt x="15751" y="10838"/>
                      <a:pt x="15672" y="12392"/>
                    </a:cubicBezTo>
                    <a:cubicBezTo>
                      <a:pt x="15232" y="12552"/>
                      <a:pt x="14788" y="12714"/>
                      <a:pt x="14318" y="12885"/>
                    </a:cubicBezTo>
                    <a:cubicBezTo>
                      <a:pt x="14318" y="12779"/>
                      <a:pt x="14314" y="12679"/>
                      <a:pt x="14318" y="12581"/>
                    </a:cubicBezTo>
                    <a:cubicBezTo>
                      <a:pt x="14354" y="11682"/>
                      <a:pt x="14369" y="10782"/>
                      <a:pt x="14434" y="9886"/>
                    </a:cubicBezTo>
                    <a:cubicBezTo>
                      <a:pt x="14535" y="8512"/>
                      <a:pt x="14654" y="7138"/>
                      <a:pt x="14799" y="5770"/>
                    </a:cubicBezTo>
                    <a:cubicBezTo>
                      <a:pt x="14930" y="4549"/>
                      <a:pt x="15204" y="3363"/>
                      <a:pt x="15610" y="2221"/>
                    </a:cubicBezTo>
                    <a:cubicBezTo>
                      <a:pt x="15689" y="2000"/>
                      <a:pt x="15775" y="1784"/>
                      <a:pt x="15867" y="1542"/>
                    </a:cubicBezTo>
                    <a:cubicBezTo>
                      <a:pt x="15085" y="1542"/>
                      <a:pt x="14327" y="1542"/>
                      <a:pt x="13570" y="1542"/>
                    </a:cubicBezTo>
                    <a:cubicBezTo>
                      <a:pt x="11784" y="1542"/>
                      <a:pt x="9998" y="1547"/>
                      <a:pt x="8213" y="1538"/>
                    </a:cubicBezTo>
                    <a:cubicBezTo>
                      <a:pt x="7712" y="1536"/>
                      <a:pt x="7335" y="1764"/>
                      <a:pt x="7049" y="2221"/>
                    </a:cubicBezTo>
                    <a:cubicBezTo>
                      <a:pt x="6671" y="2825"/>
                      <a:pt x="6455" y="3511"/>
                      <a:pt x="6289" y="4217"/>
                    </a:cubicBezTo>
                    <a:cubicBezTo>
                      <a:pt x="5914" y="5804"/>
                      <a:pt x="5744" y="7428"/>
                      <a:pt x="5654" y="9062"/>
                    </a:cubicBezTo>
                    <a:cubicBezTo>
                      <a:pt x="5569" y="10593"/>
                      <a:pt x="5517" y="12126"/>
                      <a:pt x="5451" y="13658"/>
                    </a:cubicBezTo>
                    <a:cubicBezTo>
                      <a:pt x="5448" y="13721"/>
                      <a:pt x="5450" y="13785"/>
                      <a:pt x="5450" y="13872"/>
                    </a:cubicBezTo>
                    <a:cubicBezTo>
                      <a:pt x="7928" y="13872"/>
                      <a:pt x="10399" y="13872"/>
                      <a:pt x="12915" y="13872"/>
                    </a:cubicBezTo>
                    <a:cubicBezTo>
                      <a:pt x="12864" y="13927"/>
                      <a:pt x="12849" y="13958"/>
                      <a:pt x="12829" y="13963"/>
                    </a:cubicBezTo>
                    <a:cubicBezTo>
                      <a:pt x="11697" y="14232"/>
                      <a:pt x="11132" y="15102"/>
                      <a:pt x="10927" y="16333"/>
                    </a:cubicBezTo>
                    <a:cubicBezTo>
                      <a:pt x="10857" y="16757"/>
                      <a:pt x="10833" y="17192"/>
                      <a:pt x="10806" y="17624"/>
                    </a:cubicBezTo>
                    <a:cubicBezTo>
                      <a:pt x="10768" y="18239"/>
                      <a:pt x="10699" y="18859"/>
                      <a:pt x="10729" y="19472"/>
                    </a:cubicBezTo>
                    <a:cubicBezTo>
                      <a:pt x="10763" y="20178"/>
                      <a:pt x="10891" y="20879"/>
                      <a:pt x="10981" y="21600"/>
                    </a:cubicBezTo>
                    <a:cubicBezTo>
                      <a:pt x="10620" y="21600"/>
                      <a:pt x="10208" y="21600"/>
                      <a:pt x="9796" y="21600"/>
                    </a:cubicBezTo>
                    <a:cubicBezTo>
                      <a:pt x="7412" y="21599"/>
                      <a:pt x="5029" y="21599"/>
                      <a:pt x="2646" y="21595"/>
                    </a:cubicBezTo>
                    <a:cubicBezTo>
                      <a:pt x="1930" y="21594"/>
                      <a:pt x="1284" y="21376"/>
                      <a:pt x="783" y="20757"/>
                    </a:cubicBezTo>
                    <a:cubicBezTo>
                      <a:pt x="373" y="20250"/>
                      <a:pt x="181" y="19627"/>
                      <a:pt x="88" y="18958"/>
                    </a:cubicBezTo>
                    <a:cubicBezTo>
                      <a:pt x="62" y="18776"/>
                      <a:pt x="29" y="18596"/>
                      <a:pt x="0" y="18416"/>
                    </a:cubicBezTo>
                    <a:cubicBezTo>
                      <a:pt x="0" y="17966"/>
                      <a:pt x="0" y="17516"/>
                      <a:pt x="0" y="17066"/>
                    </a:cubicBezTo>
                    <a:cubicBezTo>
                      <a:pt x="68" y="16691"/>
                      <a:pt x="115" y="16308"/>
                      <a:pt x="208" y="15941"/>
                    </a:cubicBezTo>
                    <a:cubicBezTo>
                      <a:pt x="502" y="14784"/>
                      <a:pt x="1157" y="14063"/>
                      <a:pt x="2224" y="13926"/>
                    </a:cubicBezTo>
                    <a:cubicBezTo>
                      <a:pt x="2696" y="13865"/>
                      <a:pt x="3177" y="13895"/>
                      <a:pt x="3654" y="13886"/>
                    </a:cubicBezTo>
                    <a:cubicBezTo>
                      <a:pt x="3798" y="13883"/>
                      <a:pt x="3942" y="13885"/>
                      <a:pt x="4079" y="13885"/>
                    </a:cubicBezTo>
                    <a:cubicBezTo>
                      <a:pt x="4127" y="12644"/>
                      <a:pt x="4170" y="11442"/>
                      <a:pt x="4218" y="10240"/>
                    </a:cubicBezTo>
                    <a:cubicBezTo>
                      <a:pt x="4290" y="8485"/>
                      <a:pt x="4433" y="6738"/>
                      <a:pt x="4733" y="5013"/>
                    </a:cubicBezTo>
                    <a:cubicBezTo>
                      <a:pt x="4936" y="3839"/>
                      <a:pt x="5211" y="2690"/>
                      <a:pt x="5755" y="1649"/>
                    </a:cubicBezTo>
                    <a:cubicBezTo>
                      <a:pt x="6107" y="977"/>
                      <a:pt x="6566" y="442"/>
                      <a:pt x="7223" y="166"/>
                    </a:cubicBezTo>
                    <a:cubicBezTo>
                      <a:pt x="7385" y="98"/>
                      <a:pt x="7554" y="55"/>
                      <a:pt x="7720" y="0"/>
                    </a:cubicBezTo>
                    <a:cubicBezTo>
                      <a:pt x="11545" y="0"/>
                      <a:pt x="15370" y="0"/>
                      <a:pt x="19195" y="0"/>
                    </a:cubicBezTo>
                    <a:cubicBezTo>
                      <a:pt x="19474" y="141"/>
                      <a:pt x="19778" y="238"/>
                      <a:pt x="20025" y="432"/>
                    </a:cubicBezTo>
                    <a:cubicBezTo>
                      <a:pt x="20812" y="1049"/>
                      <a:pt x="21196" y="1975"/>
                      <a:pt x="21426" y="2998"/>
                    </a:cubicBezTo>
                    <a:cubicBezTo>
                      <a:pt x="21500" y="3328"/>
                      <a:pt x="21543" y="3667"/>
                      <a:pt x="21600" y="4001"/>
                    </a:cubicBezTo>
                    <a:cubicBezTo>
                      <a:pt x="21600" y="4419"/>
                      <a:pt x="21600" y="4837"/>
                      <a:pt x="21600" y="5255"/>
                    </a:cubicBezTo>
                    <a:close/>
                    <a:moveTo>
                      <a:pt x="21600" y="5255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 anchor="t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6C6C6C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  <a:rtl val="0"/>
                </a:endParaRPr>
              </a:p>
            </p:txBody>
          </p:sp>
          <p:sp>
            <p:nvSpPr>
              <p:cNvPr id="67" name="Shape 4548"/>
              <p:cNvSpPr/>
              <p:nvPr/>
            </p:nvSpPr>
            <p:spPr>
              <a:xfrm>
                <a:off x="4470400" y="4025901"/>
                <a:ext cx="1000100" cy="1001707"/>
              </a:xfrm>
              <a:custGeom>
                <a:avLst/>
                <a:gdLst/>
                <a:ahLst/>
                <a:cxnLst/>
                <a:rect l="0" t="0" r="0" b="0"/>
                <a:pathLst>
                  <a:path w="21005" h="20987" extrusionOk="0">
                    <a:moveTo>
                      <a:pt x="6354" y="8323"/>
                    </a:moveTo>
                    <a:cubicBezTo>
                      <a:pt x="5346" y="9333"/>
                      <a:pt x="4418" y="10264"/>
                      <a:pt x="3560" y="11124"/>
                    </a:cubicBezTo>
                    <a:cubicBezTo>
                      <a:pt x="5397" y="12965"/>
                      <a:pt x="7273" y="14845"/>
                      <a:pt x="9113" y="16688"/>
                    </a:cubicBezTo>
                    <a:cubicBezTo>
                      <a:pt x="11909" y="13902"/>
                      <a:pt x="14733" y="11087"/>
                      <a:pt x="17533" y="8298"/>
                    </a:cubicBezTo>
                    <a:cubicBezTo>
                      <a:pt x="16623" y="7378"/>
                      <a:pt x="15695" y="6439"/>
                      <a:pt x="14718" y="5451"/>
                    </a:cubicBezTo>
                    <a:cubicBezTo>
                      <a:pt x="12849" y="7318"/>
                      <a:pt x="10966" y="9197"/>
                      <a:pt x="9066" y="11095"/>
                    </a:cubicBezTo>
                    <a:cubicBezTo>
                      <a:pt x="8152" y="10161"/>
                      <a:pt x="7239" y="9228"/>
                      <a:pt x="6354" y="8323"/>
                    </a:cubicBezTo>
                    <a:close/>
                    <a:moveTo>
                      <a:pt x="9383" y="20987"/>
                    </a:moveTo>
                    <a:cubicBezTo>
                      <a:pt x="8840" y="20865"/>
                      <a:pt x="8295" y="20756"/>
                      <a:pt x="7756" y="20619"/>
                    </a:cubicBezTo>
                    <a:cubicBezTo>
                      <a:pt x="3778" y="19605"/>
                      <a:pt x="662" y="16064"/>
                      <a:pt x="103" y="12020"/>
                    </a:cubicBezTo>
                    <a:cubicBezTo>
                      <a:pt x="-595" y="6964"/>
                      <a:pt x="2308" y="2096"/>
                      <a:pt x="7316" y="533"/>
                    </a:cubicBezTo>
                    <a:cubicBezTo>
                      <a:pt x="10988" y="-613"/>
                      <a:pt x="14391" y="98"/>
                      <a:pt x="17343" y="2593"/>
                    </a:cubicBezTo>
                    <a:cubicBezTo>
                      <a:pt x="19432" y="4357"/>
                      <a:pt x="20601" y="6644"/>
                      <a:pt x="20920" y="9360"/>
                    </a:cubicBezTo>
                    <a:cubicBezTo>
                      <a:pt x="20936" y="9496"/>
                      <a:pt x="20976" y="9629"/>
                      <a:pt x="21005" y="9763"/>
                    </a:cubicBezTo>
                    <a:cubicBezTo>
                      <a:pt x="21005" y="10293"/>
                      <a:pt x="21005" y="10823"/>
                      <a:pt x="21005" y="11353"/>
                    </a:cubicBezTo>
                    <a:cubicBezTo>
                      <a:pt x="20931" y="11779"/>
                      <a:pt x="20882" y="12211"/>
                      <a:pt x="20778" y="12630"/>
                    </a:cubicBezTo>
                    <a:cubicBezTo>
                      <a:pt x="19730" y="16858"/>
                      <a:pt x="17129" y="19583"/>
                      <a:pt x="12886" y="20705"/>
                    </a:cubicBezTo>
                    <a:cubicBezTo>
                      <a:pt x="12472" y="20814"/>
                      <a:pt x="12050" y="20894"/>
                      <a:pt x="11632" y="20987"/>
                    </a:cubicBezTo>
                    <a:cubicBezTo>
                      <a:pt x="10882" y="20987"/>
                      <a:pt x="10132" y="20987"/>
                      <a:pt x="9383" y="20987"/>
                    </a:cubicBezTo>
                    <a:close/>
                    <a:moveTo>
                      <a:pt x="9383" y="20987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 anchor="t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6C6C6C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  <a:rtl val="0"/>
                </a:endParaRPr>
              </a:p>
            </p:txBody>
          </p:sp>
        </p:grpSp>
        <p:sp>
          <p:nvSpPr>
            <p:cNvPr id="42" name="Shape 4549"/>
            <p:cNvSpPr/>
            <p:nvPr/>
          </p:nvSpPr>
          <p:spPr>
            <a:xfrm>
              <a:off x="2163299" y="2648750"/>
              <a:ext cx="632490" cy="632490"/>
            </a:xfrm>
            <a:prstGeom prst="ellipse">
              <a:avLst/>
            </a:prstGeom>
            <a:solidFill>
              <a:srgbClr val="6C6C6C"/>
            </a:solidFill>
            <a:ln w="38100" cap="flat" cmpd="sng">
              <a:solidFill>
                <a:srgbClr val="F2F7F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6C6C6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43" name="Shape 4550"/>
            <p:cNvSpPr/>
            <p:nvPr/>
          </p:nvSpPr>
          <p:spPr>
            <a:xfrm>
              <a:off x="2316017" y="2801472"/>
              <a:ext cx="327048" cy="327049"/>
            </a:xfrm>
            <a:custGeom>
              <a:avLst/>
              <a:gdLst/>
              <a:ahLst/>
              <a:cxnLst/>
              <a:rect l="0" t="0" r="0" b="0"/>
              <a:pathLst>
                <a:path w="21509" h="21247" extrusionOk="0">
                  <a:moveTo>
                    <a:pt x="11258" y="6594"/>
                  </a:moveTo>
                  <a:cubicBezTo>
                    <a:pt x="8710" y="6275"/>
                    <a:pt x="6623" y="8080"/>
                    <a:pt x="6592" y="10571"/>
                  </a:cubicBezTo>
                  <a:cubicBezTo>
                    <a:pt x="6560" y="13194"/>
                    <a:pt x="8524" y="14478"/>
                    <a:pt x="10056" y="14687"/>
                  </a:cubicBezTo>
                  <a:cubicBezTo>
                    <a:pt x="15829" y="15473"/>
                    <a:pt x="16469" y="7042"/>
                    <a:pt x="11399" y="6594"/>
                  </a:cubicBezTo>
                  <a:cubicBezTo>
                    <a:pt x="11353" y="6590"/>
                    <a:pt x="11304" y="6600"/>
                    <a:pt x="11258" y="6594"/>
                  </a:cubicBezTo>
                  <a:close/>
                  <a:moveTo>
                    <a:pt x="6168" y="735"/>
                  </a:moveTo>
                  <a:cubicBezTo>
                    <a:pt x="6529" y="576"/>
                    <a:pt x="7248" y="78"/>
                    <a:pt x="7723" y="177"/>
                  </a:cubicBezTo>
                  <a:cubicBezTo>
                    <a:pt x="8075" y="250"/>
                    <a:pt x="8401" y="934"/>
                    <a:pt x="8643" y="1293"/>
                  </a:cubicBezTo>
                  <a:cubicBezTo>
                    <a:pt x="9176" y="2086"/>
                    <a:pt x="10077" y="2793"/>
                    <a:pt x="11329" y="2269"/>
                  </a:cubicBezTo>
                  <a:cubicBezTo>
                    <a:pt x="12195" y="1907"/>
                    <a:pt x="12670" y="-312"/>
                    <a:pt x="13591" y="37"/>
                  </a:cubicBezTo>
                  <a:cubicBezTo>
                    <a:pt x="14316" y="312"/>
                    <a:pt x="15180" y="520"/>
                    <a:pt x="16065" y="1153"/>
                  </a:cubicBezTo>
                  <a:cubicBezTo>
                    <a:pt x="16183" y="2248"/>
                    <a:pt x="15579" y="3176"/>
                    <a:pt x="15924" y="4013"/>
                  </a:cubicBezTo>
                  <a:cubicBezTo>
                    <a:pt x="16134" y="4524"/>
                    <a:pt x="16781" y="5098"/>
                    <a:pt x="17409" y="5199"/>
                  </a:cubicBezTo>
                  <a:cubicBezTo>
                    <a:pt x="18457" y="5369"/>
                    <a:pt x="19363" y="4508"/>
                    <a:pt x="20024" y="4781"/>
                  </a:cubicBezTo>
                  <a:cubicBezTo>
                    <a:pt x="20490" y="4973"/>
                    <a:pt x="20546" y="5698"/>
                    <a:pt x="20731" y="6106"/>
                  </a:cubicBezTo>
                  <a:cubicBezTo>
                    <a:pt x="20916" y="6515"/>
                    <a:pt x="21439" y="7128"/>
                    <a:pt x="21367" y="7571"/>
                  </a:cubicBezTo>
                  <a:cubicBezTo>
                    <a:pt x="21250" y="8300"/>
                    <a:pt x="19464" y="8602"/>
                    <a:pt x="19176" y="9594"/>
                  </a:cubicBezTo>
                  <a:cubicBezTo>
                    <a:pt x="18596" y="11589"/>
                    <a:pt x="20120" y="11956"/>
                    <a:pt x="21509" y="12942"/>
                  </a:cubicBezTo>
                  <a:cubicBezTo>
                    <a:pt x="21270" y="14103"/>
                    <a:pt x="20922" y="15154"/>
                    <a:pt x="20307" y="15942"/>
                  </a:cubicBezTo>
                  <a:cubicBezTo>
                    <a:pt x="18434" y="15432"/>
                    <a:pt x="16591" y="15449"/>
                    <a:pt x="16277" y="17128"/>
                  </a:cubicBezTo>
                  <a:cubicBezTo>
                    <a:pt x="16118" y="17982"/>
                    <a:pt x="16918" y="18976"/>
                    <a:pt x="16702" y="19709"/>
                  </a:cubicBezTo>
                  <a:cubicBezTo>
                    <a:pt x="16582" y="20116"/>
                    <a:pt x="15669" y="20336"/>
                    <a:pt x="15359" y="20477"/>
                  </a:cubicBezTo>
                  <a:cubicBezTo>
                    <a:pt x="14876" y="20694"/>
                    <a:pt x="14407" y="20971"/>
                    <a:pt x="13874" y="21104"/>
                  </a:cubicBezTo>
                  <a:cubicBezTo>
                    <a:pt x="12709" y="20052"/>
                    <a:pt x="12163" y="17932"/>
                    <a:pt x="10056" y="19012"/>
                  </a:cubicBezTo>
                  <a:cubicBezTo>
                    <a:pt x="9084" y="19510"/>
                    <a:pt x="9043" y="21139"/>
                    <a:pt x="8218" y="21244"/>
                  </a:cubicBezTo>
                  <a:cubicBezTo>
                    <a:pt x="7873" y="21288"/>
                    <a:pt x="7070" y="20911"/>
                    <a:pt x="6663" y="20756"/>
                  </a:cubicBezTo>
                  <a:cubicBezTo>
                    <a:pt x="6243" y="20595"/>
                    <a:pt x="5555" y="20432"/>
                    <a:pt x="5391" y="19988"/>
                  </a:cubicBezTo>
                  <a:cubicBezTo>
                    <a:pt x="5115" y="19244"/>
                    <a:pt x="5974" y="18581"/>
                    <a:pt x="5673" y="17407"/>
                  </a:cubicBezTo>
                  <a:cubicBezTo>
                    <a:pt x="5048" y="15746"/>
                    <a:pt x="3211" y="15947"/>
                    <a:pt x="1502" y="16500"/>
                  </a:cubicBezTo>
                  <a:cubicBezTo>
                    <a:pt x="1147" y="16184"/>
                    <a:pt x="953" y="15682"/>
                    <a:pt x="725" y="15175"/>
                  </a:cubicBezTo>
                  <a:cubicBezTo>
                    <a:pt x="558" y="14803"/>
                    <a:pt x="80" y="14064"/>
                    <a:pt x="159" y="13640"/>
                  </a:cubicBezTo>
                  <a:cubicBezTo>
                    <a:pt x="241" y="13200"/>
                    <a:pt x="952" y="13000"/>
                    <a:pt x="1361" y="12733"/>
                  </a:cubicBezTo>
                  <a:cubicBezTo>
                    <a:pt x="2090" y="12257"/>
                    <a:pt x="2777" y="11448"/>
                    <a:pt x="2351" y="10152"/>
                  </a:cubicBezTo>
                  <a:cubicBezTo>
                    <a:pt x="2039" y="9205"/>
                    <a:pt x="175" y="8931"/>
                    <a:pt x="18" y="8199"/>
                  </a:cubicBezTo>
                  <a:cubicBezTo>
                    <a:pt x="-91" y="7692"/>
                    <a:pt x="329" y="7141"/>
                    <a:pt x="512" y="6664"/>
                  </a:cubicBezTo>
                  <a:cubicBezTo>
                    <a:pt x="707" y="6160"/>
                    <a:pt x="778" y="5612"/>
                    <a:pt x="1220" y="5269"/>
                  </a:cubicBezTo>
                  <a:cubicBezTo>
                    <a:pt x="2927" y="5801"/>
                    <a:pt x="4936" y="5803"/>
                    <a:pt x="5249" y="4083"/>
                  </a:cubicBezTo>
                  <a:cubicBezTo>
                    <a:pt x="5427" y="3104"/>
                    <a:pt x="4834" y="2576"/>
                    <a:pt x="4825" y="1502"/>
                  </a:cubicBezTo>
                  <a:cubicBezTo>
                    <a:pt x="5132" y="1105"/>
                    <a:pt x="5623" y="975"/>
                    <a:pt x="6168" y="735"/>
                  </a:cubicBezTo>
                  <a:close/>
                  <a:moveTo>
                    <a:pt x="6168" y="735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44" name="Shape 4551"/>
            <p:cNvSpPr/>
            <p:nvPr/>
          </p:nvSpPr>
          <p:spPr>
            <a:xfrm>
              <a:off x="3682560" y="2106035"/>
              <a:ext cx="632490" cy="632490"/>
            </a:xfrm>
            <a:prstGeom prst="ellipse">
              <a:avLst/>
            </a:prstGeom>
            <a:solidFill>
              <a:srgbClr val="6C6C6C"/>
            </a:solidFill>
            <a:ln w="38100" cap="flat" cmpd="sng">
              <a:solidFill>
                <a:srgbClr val="F2F7F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6C6C6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45" name="Shape 4552"/>
            <p:cNvSpPr/>
            <p:nvPr/>
          </p:nvSpPr>
          <p:spPr>
            <a:xfrm>
              <a:off x="3835280" y="2268965"/>
              <a:ext cx="327048" cy="327049"/>
            </a:xfrm>
            <a:custGeom>
              <a:avLst/>
              <a:gdLst/>
              <a:ahLst/>
              <a:cxnLst/>
              <a:rect l="0" t="0" r="0" b="0"/>
              <a:pathLst>
                <a:path w="21509" h="21247" extrusionOk="0">
                  <a:moveTo>
                    <a:pt x="11258" y="6594"/>
                  </a:moveTo>
                  <a:cubicBezTo>
                    <a:pt x="8710" y="6275"/>
                    <a:pt x="6623" y="8080"/>
                    <a:pt x="6592" y="10571"/>
                  </a:cubicBezTo>
                  <a:cubicBezTo>
                    <a:pt x="6560" y="13194"/>
                    <a:pt x="8524" y="14478"/>
                    <a:pt x="10056" y="14687"/>
                  </a:cubicBezTo>
                  <a:cubicBezTo>
                    <a:pt x="15829" y="15473"/>
                    <a:pt x="16469" y="7042"/>
                    <a:pt x="11399" y="6594"/>
                  </a:cubicBezTo>
                  <a:cubicBezTo>
                    <a:pt x="11353" y="6590"/>
                    <a:pt x="11304" y="6600"/>
                    <a:pt x="11258" y="6594"/>
                  </a:cubicBezTo>
                  <a:close/>
                  <a:moveTo>
                    <a:pt x="6168" y="735"/>
                  </a:moveTo>
                  <a:cubicBezTo>
                    <a:pt x="6529" y="576"/>
                    <a:pt x="7248" y="78"/>
                    <a:pt x="7723" y="177"/>
                  </a:cubicBezTo>
                  <a:cubicBezTo>
                    <a:pt x="8075" y="250"/>
                    <a:pt x="8401" y="934"/>
                    <a:pt x="8643" y="1293"/>
                  </a:cubicBezTo>
                  <a:cubicBezTo>
                    <a:pt x="9176" y="2086"/>
                    <a:pt x="10077" y="2793"/>
                    <a:pt x="11329" y="2269"/>
                  </a:cubicBezTo>
                  <a:cubicBezTo>
                    <a:pt x="12195" y="1907"/>
                    <a:pt x="12670" y="-312"/>
                    <a:pt x="13591" y="37"/>
                  </a:cubicBezTo>
                  <a:cubicBezTo>
                    <a:pt x="14316" y="312"/>
                    <a:pt x="15180" y="520"/>
                    <a:pt x="16065" y="1153"/>
                  </a:cubicBezTo>
                  <a:cubicBezTo>
                    <a:pt x="16183" y="2248"/>
                    <a:pt x="15579" y="3176"/>
                    <a:pt x="15924" y="4013"/>
                  </a:cubicBezTo>
                  <a:cubicBezTo>
                    <a:pt x="16134" y="4524"/>
                    <a:pt x="16781" y="5098"/>
                    <a:pt x="17409" y="5199"/>
                  </a:cubicBezTo>
                  <a:cubicBezTo>
                    <a:pt x="18457" y="5369"/>
                    <a:pt x="19363" y="4508"/>
                    <a:pt x="20024" y="4781"/>
                  </a:cubicBezTo>
                  <a:cubicBezTo>
                    <a:pt x="20490" y="4973"/>
                    <a:pt x="20546" y="5698"/>
                    <a:pt x="20731" y="6106"/>
                  </a:cubicBezTo>
                  <a:cubicBezTo>
                    <a:pt x="20916" y="6515"/>
                    <a:pt x="21439" y="7128"/>
                    <a:pt x="21367" y="7571"/>
                  </a:cubicBezTo>
                  <a:cubicBezTo>
                    <a:pt x="21250" y="8300"/>
                    <a:pt x="19464" y="8602"/>
                    <a:pt x="19176" y="9594"/>
                  </a:cubicBezTo>
                  <a:cubicBezTo>
                    <a:pt x="18596" y="11589"/>
                    <a:pt x="20120" y="11956"/>
                    <a:pt x="21509" y="12942"/>
                  </a:cubicBezTo>
                  <a:cubicBezTo>
                    <a:pt x="21270" y="14103"/>
                    <a:pt x="20922" y="15154"/>
                    <a:pt x="20307" y="15942"/>
                  </a:cubicBezTo>
                  <a:cubicBezTo>
                    <a:pt x="18434" y="15432"/>
                    <a:pt x="16591" y="15449"/>
                    <a:pt x="16277" y="17128"/>
                  </a:cubicBezTo>
                  <a:cubicBezTo>
                    <a:pt x="16118" y="17982"/>
                    <a:pt x="16918" y="18976"/>
                    <a:pt x="16702" y="19709"/>
                  </a:cubicBezTo>
                  <a:cubicBezTo>
                    <a:pt x="16582" y="20116"/>
                    <a:pt x="15669" y="20336"/>
                    <a:pt x="15359" y="20477"/>
                  </a:cubicBezTo>
                  <a:cubicBezTo>
                    <a:pt x="14876" y="20694"/>
                    <a:pt x="14407" y="20971"/>
                    <a:pt x="13874" y="21104"/>
                  </a:cubicBezTo>
                  <a:cubicBezTo>
                    <a:pt x="12709" y="20052"/>
                    <a:pt x="12163" y="17932"/>
                    <a:pt x="10056" y="19012"/>
                  </a:cubicBezTo>
                  <a:cubicBezTo>
                    <a:pt x="9084" y="19510"/>
                    <a:pt x="9043" y="21139"/>
                    <a:pt x="8218" y="21244"/>
                  </a:cubicBezTo>
                  <a:cubicBezTo>
                    <a:pt x="7873" y="21288"/>
                    <a:pt x="7070" y="20911"/>
                    <a:pt x="6663" y="20756"/>
                  </a:cubicBezTo>
                  <a:cubicBezTo>
                    <a:pt x="6243" y="20595"/>
                    <a:pt x="5555" y="20432"/>
                    <a:pt x="5391" y="19988"/>
                  </a:cubicBezTo>
                  <a:cubicBezTo>
                    <a:pt x="5115" y="19244"/>
                    <a:pt x="5974" y="18581"/>
                    <a:pt x="5673" y="17407"/>
                  </a:cubicBezTo>
                  <a:cubicBezTo>
                    <a:pt x="5048" y="15746"/>
                    <a:pt x="3211" y="15947"/>
                    <a:pt x="1502" y="16500"/>
                  </a:cubicBezTo>
                  <a:cubicBezTo>
                    <a:pt x="1147" y="16184"/>
                    <a:pt x="953" y="15682"/>
                    <a:pt x="725" y="15175"/>
                  </a:cubicBezTo>
                  <a:cubicBezTo>
                    <a:pt x="558" y="14803"/>
                    <a:pt x="80" y="14064"/>
                    <a:pt x="159" y="13640"/>
                  </a:cubicBezTo>
                  <a:cubicBezTo>
                    <a:pt x="241" y="13200"/>
                    <a:pt x="952" y="13000"/>
                    <a:pt x="1361" y="12733"/>
                  </a:cubicBezTo>
                  <a:cubicBezTo>
                    <a:pt x="2090" y="12257"/>
                    <a:pt x="2777" y="11448"/>
                    <a:pt x="2351" y="10152"/>
                  </a:cubicBezTo>
                  <a:cubicBezTo>
                    <a:pt x="2039" y="9205"/>
                    <a:pt x="175" y="8931"/>
                    <a:pt x="18" y="8199"/>
                  </a:cubicBezTo>
                  <a:cubicBezTo>
                    <a:pt x="-91" y="7692"/>
                    <a:pt x="329" y="7141"/>
                    <a:pt x="512" y="6664"/>
                  </a:cubicBezTo>
                  <a:cubicBezTo>
                    <a:pt x="707" y="6160"/>
                    <a:pt x="778" y="5612"/>
                    <a:pt x="1220" y="5269"/>
                  </a:cubicBezTo>
                  <a:cubicBezTo>
                    <a:pt x="2927" y="5801"/>
                    <a:pt x="4936" y="5803"/>
                    <a:pt x="5249" y="4083"/>
                  </a:cubicBezTo>
                  <a:cubicBezTo>
                    <a:pt x="5427" y="3104"/>
                    <a:pt x="4834" y="2576"/>
                    <a:pt x="4825" y="1502"/>
                  </a:cubicBezTo>
                  <a:cubicBezTo>
                    <a:pt x="5132" y="1105"/>
                    <a:pt x="5623" y="975"/>
                    <a:pt x="6168" y="735"/>
                  </a:cubicBezTo>
                  <a:close/>
                  <a:moveTo>
                    <a:pt x="6168" y="735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46" name="Shape 4553"/>
            <p:cNvSpPr/>
            <p:nvPr/>
          </p:nvSpPr>
          <p:spPr>
            <a:xfrm>
              <a:off x="2163299" y="3370491"/>
              <a:ext cx="632490" cy="632490"/>
            </a:xfrm>
            <a:prstGeom prst="ellipse">
              <a:avLst/>
            </a:prstGeom>
            <a:solidFill>
              <a:srgbClr val="6C6C6C"/>
            </a:solidFill>
            <a:ln w="38100" cap="flat" cmpd="sng">
              <a:solidFill>
                <a:srgbClr val="F2F7F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6C6C6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47" name="Shape 4554"/>
            <p:cNvSpPr/>
            <p:nvPr/>
          </p:nvSpPr>
          <p:spPr>
            <a:xfrm>
              <a:off x="2316017" y="3523212"/>
              <a:ext cx="327048" cy="327049"/>
            </a:xfrm>
            <a:custGeom>
              <a:avLst/>
              <a:gdLst/>
              <a:ahLst/>
              <a:cxnLst/>
              <a:rect l="0" t="0" r="0" b="0"/>
              <a:pathLst>
                <a:path w="21509" h="21247" extrusionOk="0">
                  <a:moveTo>
                    <a:pt x="11258" y="6594"/>
                  </a:moveTo>
                  <a:cubicBezTo>
                    <a:pt x="8710" y="6275"/>
                    <a:pt x="6623" y="8080"/>
                    <a:pt x="6592" y="10571"/>
                  </a:cubicBezTo>
                  <a:cubicBezTo>
                    <a:pt x="6560" y="13194"/>
                    <a:pt x="8524" y="14478"/>
                    <a:pt x="10056" y="14687"/>
                  </a:cubicBezTo>
                  <a:cubicBezTo>
                    <a:pt x="15829" y="15473"/>
                    <a:pt x="16469" y="7042"/>
                    <a:pt x="11399" y="6594"/>
                  </a:cubicBezTo>
                  <a:cubicBezTo>
                    <a:pt x="11353" y="6590"/>
                    <a:pt x="11304" y="6600"/>
                    <a:pt x="11258" y="6594"/>
                  </a:cubicBezTo>
                  <a:close/>
                  <a:moveTo>
                    <a:pt x="6168" y="735"/>
                  </a:moveTo>
                  <a:cubicBezTo>
                    <a:pt x="6529" y="576"/>
                    <a:pt x="7248" y="78"/>
                    <a:pt x="7723" y="177"/>
                  </a:cubicBezTo>
                  <a:cubicBezTo>
                    <a:pt x="8075" y="250"/>
                    <a:pt x="8401" y="934"/>
                    <a:pt x="8643" y="1293"/>
                  </a:cubicBezTo>
                  <a:cubicBezTo>
                    <a:pt x="9176" y="2086"/>
                    <a:pt x="10077" y="2793"/>
                    <a:pt x="11329" y="2269"/>
                  </a:cubicBezTo>
                  <a:cubicBezTo>
                    <a:pt x="12195" y="1907"/>
                    <a:pt x="12670" y="-312"/>
                    <a:pt x="13591" y="37"/>
                  </a:cubicBezTo>
                  <a:cubicBezTo>
                    <a:pt x="14316" y="312"/>
                    <a:pt x="15180" y="520"/>
                    <a:pt x="16065" y="1153"/>
                  </a:cubicBezTo>
                  <a:cubicBezTo>
                    <a:pt x="16183" y="2248"/>
                    <a:pt x="15579" y="3176"/>
                    <a:pt x="15924" y="4013"/>
                  </a:cubicBezTo>
                  <a:cubicBezTo>
                    <a:pt x="16134" y="4524"/>
                    <a:pt x="16781" y="5098"/>
                    <a:pt x="17409" y="5199"/>
                  </a:cubicBezTo>
                  <a:cubicBezTo>
                    <a:pt x="18457" y="5369"/>
                    <a:pt x="19363" y="4508"/>
                    <a:pt x="20024" y="4781"/>
                  </a:cubicBezTo>
                  <a:cubicBezTo>
                    <a:pt x="20490" y="4973"/>
                    <a:pt x="20546" y="5698"/>
                    <a:pt x="20731" y="6106"/>
                  </a:cubicBezTo>
                  <a:cubicBezTo>
                    <a:pt x="20916" y="6515"/>
                    <a:pt x="21439" y="7128"/>
                    <a:pt x="21367" y="7571"/>
                  </a:cubicBezTo>
                  <a:cubicBezTo>
                    <a:pt x="21250" y="8300"/>
                    <a:pt x="19464" y="8602"/>
                    <a:pt x="19176" y="9594"/>
                  </a:cubicBezTo>
                  <a:cubicBezTo>
                    <a:pt x="18596" y="11589"/>
                    <a:pt x="20120" y="11956"/>
                    <a:pt x="21509" y="12942"/>
                  </a:cubicBezTo>
                  <a:cubicBezTo>
                    <a:pt x="21270" y="14103"/>
                    <a:pt x="20922" y="15154"/>
                    <a:pt x="20307" y="15942"/>
                  </a:cubicBezTo>
                  <a:cubicBezTo>
                    <a:pt x="18434" y="15432"/>
                    <a:pt x="16591" y="15449"/>
                    <a:pt x="16277" y="17128"/>
                  </a:cubicBezTo>
                  <a:cubicBezTo>
                    <a:pt x="16118" y="17982"/>
                    <a:pt x="16918" y="18976"/>
                    <a:pt x="16702" y="19709"/>
                  </a:cubicBezTo>
                  <a:cubicBezTo>
                    <a:pt x="16582" y="20116"/>
                    <a:pt x="15669" y="20336"/>
                    <a:pt x="15359" y="20477"/>
                  </a:cubicBezTo>
                  <a:cubicBezTo>
                    <a:pt x="14876" y="20694"/>
                    <a:pt x="14407" y="20971"/>
                    <a:pt x="13874" y="21104"/>
                  </a:cubicBezTo>
                  <a:cubicBezTo>
                    <a:pt x="12709" y="20052"/>
                    <a:pt x="12163" y="17932"/>
                    <a:pt x="10056" y="19012"/>
                  </a:cubicBezTo>
                  <a:cubicBezTo>
                    <a:pt x="9084" y="19510"/>
                    <a:pt x="9043" y="21139"/>
                    <a:pt x="8218" y="21244"/>
                  </a:cubicBezTo>
                  <a:cubicBezTo>
                    <a:pt x="7873" y="21288"/>
                    <a:pt x="7070" y="20911"/>
                    <a:pt x="6663" y="20756"/>
                  </a:cubicBezTo>
                  <a:cubicBezTo>
                    <a:pt x="6243" y="20595"/>
                    <a:pt x="5555" y="20432"/>
                    <a:pt x="5391" y="19988"/>
                  </a:cubicBezTo>
                  <a:cubicBezTo>
                    <a:pt x="5115" y="19244"/>
                    <a:pt x="5974" y="18581"/>
                    <a:pt x="5673" y="17407"/>
                  </a:cubicBezTo>
                  <a:cubicBezTo>
                    <a:pt x="5048" y="15746"/>
                    <a:pt x="3211" y="15947"/>
                    <a:pt x="1502" y="16500"/>
                  </a:cubicBezTo>
                  <a:cubicBezTo>
                    <a:pt x="1147" y="16184"/>
                    <a:pt x="953" y="15682"/>
                    <a:pt x="725" y="15175"/>
                  </a:cubicBezTo>
                  <a:cubicBezTo>
                    <a:pt x="558" y="14803"/>
                    <a:pt x="80" y="14064"/>
                    <a:pt x="159" y="13640"/>
                  </a:cubicBezTo>
                  <a:cubicBezTo>
                    <a:pt x="241" y="13200"/>
                    <a:pt x="952" y="13000"/>
                    <a:pt x="1361" y="12733"/>
                  </a:cubicBezTo>
                  <a:cubicBezTo>
                    <a:pt x="2090" y="12257"/>
                    <a:pt x="2777" y="11448"/>
                    <a:pt x="2351" y="10152"/>
                  </a:cubicBezTo>
                  <a:cubicBezTo>
                    <a:pt x="2039" y="9205"/>
                    <a:pt x="175" y="8931"/>
                    <a:pt x="18" y="8199"/>
                  </a:cubicBezTo>
                  <a:cubicBezTo>
                    <a:pt x="-91" y="7692"/>
                    <a:pt x="329" y="7141"/>
                    <a:pt x="512" y="6664"/>
                  </a:cubicBezTo>
                  <a:cubicBezTo>
                    <a:pt x="707" y="6160"/>
                    <a:pt x="778" y="5612"/>
                    <a:pt x="1220" y="5269"/>
                  </a:cubicBezTo>
                  <a:cubicBezTo>
                    <a:pt x="2927" y="5801"/>
                    <a:pt x="4936" y="5803"/>
                    <a:pt x="5249" y="4083"/>
                  </a:cubicBezTo>
                  <a:cubicBezTo>
                    <a:pt x="5427" y="3104"/>
                    <a:pt x="4834" y="2576"/>
                    <a:pt x="4825" y="1502"/>
                  </a:cubicBezTo>
                  <a:cubicBezTo>
                    <a:pt x="5132" y="1105"/>
                    <a:pt x="5623" y="975"/>
                    <a:pt x="6168" y="735"/>
                  </a:cubicBezTo>
                  <a:close/>
                  <a:moveTo>
                    <a:pt x="6168" y="735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48" name="Shape 4555"/>
            <p:cNvSpPr/>
            <p:nvPr/>
          </p:nvSpPr>
          <p:spPr>
            <a:xfrm>
              <a:off x="2817143" y="3935482"/>
              <a:ext cx="632490" cy="632490"/>
            </a:xfrm>
            <a:prstGeom prst="ellipse">
              <a:avLst/>
            </a:prstGeom>
            <a:solidFill>
              <a:srgbClr val="6C6C6C"/>
            </a:solidFill>
            <a:ln w="38100" cap="flat" cmpd="sng">
              <a:solidFill>
                <a:srgbClr val="F2F7F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6C6C6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49" name="Shape 4556"/>
            <p:cNvSpPr/>
            <p:nvPr/>
          </p:nvSpPr>
          <p:spPr>
            <a:xfrm>
              <a:off x="2972457" y="4098412"/>
              <a:ext cx="327048" cy="327049"/>
            </a:xfrm>
            <a:custGeom>
              <a:avLst/>
              <a:gdLst/>
              <a:ahLst/>
              <a:cxnLst/>
              <a:rect l="0" t="0" r="0" b="0"/>
              <a:pathLst>
                <a:path w="21509" h="21247" extrusionOk="0">
                  <a:moveTo>
                    <a:pt x="11258" y="6594"/>
                  </a:moveTo>
                  <a:cubicBezTo>
                    <a:pt x="8710" y="6275"/>
                    <a:pt x="6623" y="8080"/>
                    <a:pt x="6592" y="10571"/>
                  </a:cubicBezTo>
                  <a:cubicBezTo>
                    <a:pt x="6560" y="13194"/>
                    <a:pt x="8524" y="14478"/>
                    <a:pt x="10056" y="14687"/>
                  </a:cubicBezTo>
                  <a:cubicBezTo>
                    <a:pt x="15829" y="15473"/>
                    <a:pt x="16469" y="7042"/>
                    <a:pt x="11399" y="6594"/>
                  </a:cubicBezTo>
                  <a:cubicBezTo>
                    <a:pt x="11353" y="6590"/>
                    <a:pt x="11304" y="6600"/>
                    <a:pt x="11258" y="6594"/>
                  </a:cubicBezTo>
                  <a:close/>
                  <a:moveTo>
                    <a:pt x="6168" y="735"/>
                  </a:moveTo>
                  <a:cubicBezTo>
                    <a:pt x="6529" y="576"/>
                    <a:pt x="7248" y="78"/>
                    <a:pt x="7723" y="177"/>
                  </a:cubicBezTo>
                  <a:cubicBezTo>
                    <a:pt x="8075" y="250"/>
                    <a:pt x="8401" y="934"/>
                    <a:pt x="8643" y="1293"/>
                  </a:cubicBezTo>
                  <a:cubicBezTo>
                    <a:pt x="9176" y="2086"/>
                    <a:pt x="10077" y="2793"/>
                    <a:pt x="11329" y="2269"/>
                  </a:cubicBezTo>
                  <a:cubicBezTo>
                    <a:pt x="12195" y="1907"/>
                    <a:pt x="12670" y="-312"/>
                    <a:pt x="13591" y="37"/>
                  </a:cubicBezTo>
                  <a:cubicBezTo>
                    <a:pt x="14316" y="312"/>
                    <a:pt x="15180" y="520"/>
                    <a:pt x="16065" y="1153"/>
                  </a:cubicBezTo>
                  <a:cubicBezTo>
                    <a:pt x="16183" y="2248"/>
                    <a:pt x="15579" y="3176"/>
                    <a:pt x="15924" y="4013"/>
                  </a:cubicBezTo>
                  <a:cubicBezTo>
                    <a:pt x="16134" y="4524"/>
                    <a:pt x="16781" y="5098"/>
                    <a:pt x="17409" y="5199"/>
                  </a:cubicBezTo>
                  <a:cubicBezTo>
                    <a:pt x="18457" y="5369"/>
                    <a:pt x="19363" y="4508"/>
                    <a:pt x="20024" y="4781"/>
                  </a:cubicBezTo>
                  <a:cubicBezTo>
                    <a:pt x="20490" y="4973"/>
                    <a:pt x="20546" y="5698"/>
                    <a:pt x="20731" y="6106"/>
                  </a:cubicBezTo>
                  <a:cubicBezTo>
                    <a:pt x="20916" y="6515"/>
                    <a:pt x="21439" y="7128"/>
                    <a:pt x="21367" y="7571"/>
                  </a:cubicBezTo>
                  <a:cubicBezTo>
                    <a:pt x="21250" y="8300"/>
                    <a:pt x="19464" y="8602"/>
                    <a:pt x="19176" y="9594"/>
                  </a:cubicBezTo>
                  <a:cubicBezTo>
                    <a:pt x="18596" y="11589"/>
                    <a:pt x="20120" y="11956"/>
                    <a:pt x="21509" y="12942"/>
                  </a:cubicBezTo>
                  <a:cubicBezTo>
                    <a:pt x="21270" y="14103"/>
                    <a:pt x="20922" y="15154"/>
                    <a:pt x="20307" y="15942"/>
                  </a:cubicBezTo>
                  <a:cubicBezTo>
                    <a:pt x="18434" y="15432"/>
                    <a:pt x="16591" y="15449"/>
                    <a:pt x="16277" y="17128"/>
                  </a:cubicBezTo>
                  <a:cubicBezTo>
                    <a:pt x="16118" y="17982"/>
                    <a:pt x="16918" y="18976"/>
                    <a:pt x="16702" y="19709"/>
                  </a:cubicBezTo>
                  <a:cubicBezTo>
                    <a:pt x="16582" y="20116"/>
                    <a:pt x="15669" y="20336"/>
                    <a:pt x="15359" y="20477"/>
                  </a:cubicBezTo>
                  <a:cubicBezTo>
                    <a:pt x="14876" y="20694"/>
                    <a:pt x="14407" y="20971"/>
                    <a:pt x="13874" y="21104"/>
                  </a:cubicBezTo>
                  <a:cubicBezTo>
                    <a:pt x="12709" y="20052"/>
                    <a:pt x="12163" y="17932"/>
                    <a:pt x="10056" y="19012"/>
                  </a:cubicBezTo>
                  <a:cubicBezTo>
                    <a:pt x="9084" y="19510"/>
                    <a:pt x="9043" y="21139"/>
                    <a:pt x="8218" y="21244"/>
                  </a:cubicBezTo>
                  <a:cubicBezTo>
                    <a:pt x="7873" y="21288"/>
                    <a:pt x="7070" y="20911"/>
                    <a:pt x="6663" y="20756"/>
                  </a:cubicBezTo>
                  <a:cubicBezTo>
                    <a:pt x="6243" y="20595"/>
                    <a:pt x="5555" y="20432"/>
                    <a:pt x="5391" y="19988"/>
                  </a:cubicBezTo>
                  <a:cubicBezTo>
                    <a:pt x="5115" y="19244"/>
                    <a:pt x="5974" y="18581"/>
                    <a:pt x="5673" y="17407"/>
                  </a:cubicBezTo>
                  <a:cubicBezTo>
                    <a:pt x="5048" y="15746"/>
                    <a:pt x="3211" y="15947"/>
                    <a:pt x="1502" y="16500"/>
                  </a:cubicBezTo>
                  <a:cubicBezTo>
                    <a:pt x="1147" y="16184"/>
                    <a:pt x="953" y="15682"/>
                    <a:pt x="725" y="15175"/>
                  </a:cubicBezTo>
                  <a:cubicBezTo>
                    <a:pt x="558" y="14803"/>
                    <a:pt x="80" y="14064"/>
                    <a:pt x="159" y="13640"/>
                  </a:cubicBezTo>
                  <a:cubicBezTo>
                    <a:pt x="241" y="13200"/>
                    <a:pt x="952" y="13000"/>
                    <a:pt x="1361" y="12733"/>
                  </a:cubicBezTo>
                  <a:cubicBezTo>
                    <a:pt x="2090" y="12257"/>
                    <a:pt x="2777" y="11448"/>
                    <a:pt x="2351" y="10152"/>
                  </a:cubicBezTo>
                  <a:cubicBezTo>
                    <a:pt x="2039" y="9205"/>
                    <a:pt x="175" y="8931"/>
                    <a:pt x="18" y="8199"/>
                  </a:cubicBezTo>
                  <a:cubicBezTo>
                    <a:pt x="-91" y="7692"/>
                    <a:pt x="329" y="7141"/>
                    <a:pt x="512" y="6664"/>
                  </a:cubicBezTo>
                  <a:cubicBezTo>
                    <a:pt x="707" y="6160"/>
                    <a:pt x="778" y="5612"/>
                    <a:pt x="1220" y="5269"/>
                  </a:cubicBezTo>
                  <a:cubicBezTo>
                    <a:pt x="2927" y="5801"/>
                    <a:pt x="4936" y="5803"/>
                    <a:pt x="5249" y="4083"/>
                  </a:cubicBezTo>
                  <a:cubicBezTo>
                    <a:pt x="5427" y="3104"/>
                    <a:pt x="4834" y="2576"/>
                    <a:pt x="4825" y="1502"/>
                  </a:cubicBezTo>
                  <a:cubicBezTo>
                    <a:pt x="5132" y="1105"/>
                    <a:pt x="5623" y="975"/>
                    <a:pt x="6168" y="735"/>
                  </a:cubicBezTo>
                  <a:close/>
                  <a:moveTo>
                    <a:pt x="6168" y="735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cxnSp>
          <p:nvCxnSpPr>
            <p:cNvPr id="50" name="Shape 4557"/>
            <p:cNvCxnSpPr>
              <a:endCxn id="40" idx="0"/>
            </p:cNvCxnSpPr>
            <p:nvPr/>
          </p:nvCxnSpPr>
          <p:spPr>
            <a:xfrm flipH="1">
              <a:off x="3133388" y="1946147"/>
              <a:ext cx="3900" cy="159900"/>
            </a:xfrm>
            <a:prstGeom prst="straightConnector1">
              <a:avLst/>
            </a:prstGeom>
            <a:noFill/>
            <a:ln w="28575" cap="flat" cmpd="sng">
              <a:solidFill>
                <a:srgbClr val="6C6C6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Shape 4558"/>
            <p:cNvCxnSpPr/>
            <p:nvPr/>
          </p:nvCxnSpPr>
          <p:spPr>
            <a:xfrm rot="10800000">
              <a:off x="2479542" y="3281241"/>
              <a:ext cx="0" cy="89250"/>
            </a:xfrm>
            <a:prstGeom prst="straightConnector1">
              <a:avLst/>
            </a:prstGeom>
            <a:noFill/>
            <a:ln w="28575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Shape 4559"/>
            <p:cNvCxnSpPr>
              <a:stCxn id="40" idx="6"/>
              <a:endCxn id="44" idx="2"/>
            </p:cNvCxnSpPr>
            <p:nvPr/>
          </p:nvCxnSpPr>
          <p:spPr>
            <a:xfrm>
              <a:off x="3449633" y="2422292"/>
              <a:ext cx="232800" cy="0"/>
            </a:xfrm>
            <a:prstGeom prst="straightConnector1">
              <a:avLst/>
            </a:prstGeom>
            <a:noFill/>
            <a:ln w="28575" cap="flat" cmpd="sng">
              <a:solidFill>
                <a:srgbClr val="D51E1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Shape 4560"/>
            <p:cNvCxnSpPr/>
            <p:nvPr/>
          </p:nvCxnSpPr>
          <p:spPr>
            <a:xfrm rot="10800000" flipH="1">
              <a:off x="2643474" y="1654994"/>
              <a:ext cx="194136" cy="4570"/>
            </a:xfrm>
            <a:prstGeom prst="straightConnector1">
              <a:avLst/>
            </a:prstGeom>
            <a:noFill/>
            <a:ln w="28575" cap="flat" cmpd="sng">
              <a:solidFill>
                <a:srgbClr val="6C6C6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" name="Shape 4561"/>
            <p:cNvCxnSpPr/>
            <p:nvPr/>
          </p:nvCxnSpPr>
          <p:spPr>
            <a:xfrm>
              <a:off x="3998801" y="2738525"/>
              <a:ext cx="4" cy="1196965"/>
            </a:xfrm>
            <a:prstGeom prst="straightConnector1">
              <a:avLst/>
            </a:prstGeom>
            <a:noFill/>
            <a:ln w="28575" cap="flat" cmpd="sng">
              <a:solidFill>
                <a:srgbClr val="D51E1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5" name="Shape 4562"/>
            <p:cNvSpPr/>
            <p:nvPr/>
          </p:nvSpPr>
          <p:spPr>
            <a:xfrm>
              <a:off x="3682560" y="3935494"/>
              <a:ext cx="632490" cy="632490"/>
            </a:xfrm>
            <a:prstGeom prst="ellipse">
              <a:avLst/>
            </a:prstGeom>
            <a:solidFill>
              <a:srgbClr val="6C6C6C"/>
            </a:solidFill>
            <a:ln w="38100" cap="flat" cmpd="sng">
              <a:solidFill>
                <a:srgbClr val="F2F7F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6C6C6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grpSp>
          <p:nvGrpSpPr>
            <p:cNvPr id="56" name="Shape 4563"/>
            <p:cNvGrpSpPr/>
            <p:nvPr/>
          </p:nvGrpSpPr>
          <p:grpSpPr>
            <a:xfrm>
              <a:off x="3836147" y="4104088"/>
              <a:ext cx="325314" cy="325090"/>
              <a:chOff x="3187699" y="2743200"/>
              <a:chExt cx="2285982" cy="2284409"/>
            </a:xfrm>
          </p:grpSpPr>
          <p:sp>
            <p:nvSpPr>
              <p:cNvPr id="64" name="Shape 4564"/>
              <p:cNvSpPr/>
              <p:nvPr/>
            </p:nvSpPr>
            <p:spPr>
              <a:xfrm>
                <a:off x="3187699" y="2743200"/>
                <a:ext cx="2285982" cy="2000268"/>
              </a:xfrm>
              <a:custGeom>
                <a:avLst/>
                <a:gdLst/>
                <a:ahLst/>
                <a:cxnLst/>
                <a:rect l="0" t="0" r="0" b="0"/>
                <a:pathLst>
                  <a:path w="21600" h="21600" extrusionOk="0">
                    <a:moveTo>
                      <a:pt x="16113" y="6145"/>
                    </a:moveTo>
                    <a:cubicBezTo>
                      <a:pt x="16142" y="6155"/>
                      <a:pt x="16162" y="6167"/>
                      <a:pt x="16181" y="6167"/>
                    </a:cubicBezTo>
                    <a:cubicBezTo>
                      <a:pt x="17424" y="6168"/>
                      <a:pt x="18666" y="6165"/>
                      <a:pt x="19909" y="6169"/>
                    </a:cubicBezTo>
                    <a:cubicBezTo>
                      <a:pt x="20031" y="6169"/>
                      <a:pt x="20057" y="6099"/>
                      <a:pt x="20085" y="5988"/>
                    </a:cubicBezTo>
                    <a:cubicBezTo>
                      <a:pt x="20263" y="5290"/>
                      <a:pt x="20279" y="4581"/>
                      <a:pt x="20194" y="3868"/>
                    </a:cubicBezTo>
                    <a:cubicBezTo>
                      <a:pt x="20118" y="3234"/>
                      <a:pt x="19952" y="2633"/>
                      <a:pt x="19616" y="2110"/>
                    </a:cubicBezTo>
                    <a:cubicBezTo>
                      <a:pt x="19381" y="1745"/>
                      <a:pt x="19092" y="1503"/>
                      <a:pt x="18660" y="1536"/>
                    </a:cubicBezTo>
                    <a:cubicBezTo>
                      <a:pt x="18310" y="1563"/>
                      <a:pt x="17958" y="1550"/>
                      <a:pt x="17607" y="1538"/>
                    </a:cubicBezTo>
                    <a:cubicBezTo>
                      <a:pt x="17475" y="1533"/>
                      <a:pt x="17399" y="1583"/>
                      <a:pt x="17344" y="1713"/>
                    </a:cubicBezTo>
                    <a:cubicBezTo>
                      <a:pt x="17169" y="2131"/>
                      <a:pt x="16973" y="2539"/>
                      <a:pt x="16817" y="2966"/>
                    </a:cubicBezTo>
                    <a:cubicBezTo>
                      <a:pt x="16445" y="3984"/>
                      <a:pt x="16272" y="5062"/>
                      <a:pt x="16113" y="6145"/>
                    </a:cubicBezTo>
                    <a:close/>
                    <a:moveTo>
                      <a:pt x="9720" y="15426"/>
                    </a:moveTo>
                    <a:cubicBezTo>
                      <a:pt x="9615" y="15426"/>
                      <a:pt x="9545" y="15426"/>
                      <a:pt x="9476" y="15426"/>
                    </a:cubicBezTo>
                    <a:cubicBezTo>
                      <a:pt x="7916" y="15426"/>
                      <a:pt x="6357" y="15422"/>
                      <a:pt x="4798" y="15428"/>
                    </a:cubicBezTo>
                    <a:cubicBezTo>
                      <a:pt x="3990" y="15431"/>
                      <a:pt x="3183" y="15441"/>
                      <a:pt x="2376" y="15471"/>
                    </a:cubicBezTo>
                    <a:cubicBezTo>
                      <a:pt x="1949" y="15487"/>
                      <a:pt x="1682" y="15779"/>
                      <a:pt x="1553" y="16234"/>
                    </a:cubicBezTo>
                    <a:cubicBezTo>
                      <a:pt x="1289" y="17160"/>
                      <a:pt x="1302" y="18099"/>
                      <a:pt x="1490" y="19035"/>
                    </a:cubicBezTo>
                    <a:cubicBezTo>
                      <a:pt x="1583" y="19500"/>
                      <a:pt x="1790" y="19888"/>
                      <a:pt x="2245" y="19996"/>
                    </a:cubicBezTo>
                    <a:cubicBezTo>
                      <a:pt x="2395" y="20031"/>
                      <a:pt x="2551" y="20049"/>
                      <a:pt x="2704" y="20050"/>
                    </a:cubicBezTo>
                    <a:cubicBezTo>
                      <a:pt x="4643" y="20054"/>
                      <a:pt x="6582" y="20054"/>
                      <a:pt x="8520" y="20055"/>
                    </a:cubicBezTo>
                    <a:cubicBezTo>
                      <a:pt x="8919" y="20055"/>
                      <a:pt x="9318" y="20055"/>
                      <a:pt x="9733" y="20055"/>
                    </a:cubicBezTo>
                    <a:cubicBezTo>
                      <a:pt x="9357" y="18510"/>
                      <a:pt x="9348" y="16982"/>
                      <a:pt x="9720" y="15426"/>
                    </a:cubicBezTo>
                    <a:close/>
                    <a:moveTo>
                      <a:pt x="21600" y="5255"/>
                    </a:moveTo>
                    <a:cubicBezTo>
                      <a:pt x="21516" y="5699"/>
                      <a:pt x="21451" y="6149"/>
                      <a:pt x="21341" y="6585"/>
                    </a:cubicBezTo>
                    <a:cubicBezTo>
                      <a:pt x="21258" y="6913"/>
                      <a:pt x="21115" y="7221"/>
                      <a:pt x="21002" y="7540"/>
                    </a:cubicBezTo>
                    <a:cubicBezTo>
                      <a:pt x="20953" y="7681"/>
                      <a:pt x="20870" y="7715"/>
                      <a:pt x="20741" y="7714"/>
                    </a:cubicBezTo>
                    <a:cubicBezTo>
                      <a:pt x="19258" y="7710"/>
                      <a:pt x="17774" y="7712"/>
                      <a:pt x="16291" y="7712"/>
                    </a:cubicBezTo>
                    <a:cubicBezTo>
                      <a:pt x="16179" y="7712"/>
                      <a:pt x="16068" y="7712"/>
                      <a:pt x="15911" y="7712"/>
                    </a:cubicBezTo>
                    <a:cubicBezTo>
                      <a:pt x="15831" y="9285"/>
                      <a:pt x="15751" y="10838"/>
                      <a:pt x="15672" y="12392"/>
                    </a:cubicBezTo>
                    <a:cubicBezTo>
                      <a:pt x="15232" y="12552"/>
                      <a:pt x="14788" y="12714"/>
                      <a:pt x="14318" y="12885"/>
                    </a:cubicBezTo>
                    <a:cubicBezTo>
                      <a:pt x="14318" y="12779"/>
                      <a:pt x="14314" y="12679"/>
                      <a:pt x="14318" y="12581"/>
                    </a:cubicBezTo>
                    <a:cubicBezTo>
                      <a:pt x="14354" y="11682"/>
                      <a:pt x="14369" y="10782"/>
                      <a:pt x="14434" y="9886"/>
                    </a:cubicBezTo>
                    <a:cubicBezTo>
                      <a:pt x="14535" y="8512"/>
                      <a:pt x="14654" y="7138"/>
                      <a:pt x="14799" y="5770"/>
                    </a:cubicBezTo>
                    <a:cubicBezTo>
                      <a:pt x="14930" y="4549"/>
                      <a:pt x="15204" y="3363"/>
                      <a:pt x="15610" y="2221"/>
                    </a:cubicBezTo>
                    <a:cubicBezTo>
                      <a:pt x="15689" y="2000"/>
                      <a:pt x="15775" y="1784"/>
                      <a:pt x="15867" y="1542"/>
                    </a:cubicBezTo>
                    <a:cubicBezTo>
                      <a:pt x="15085" y="1542"/>
                      <a:pt x="14327" y="1542"/>
                      <a:pt x="13570" y="1542"/>
                    </a:cubicBezTo>
                    <a:cubicBezTo>
                      <a:pt x="11784" y="1542"/>
                      <a:pt x="9998" y="1547"/>
                      <a:pt x="8213" y="1538"/>
                    </a:cubicBezTo>
                    <a:cubicBezTo>
                      <a:pt x="7712" y="1536"/>
                      <a:pt x="7335" y="1764"/>
                      <a:pt x="7049" y="2221"/>
                    </a:cubicBezTo>
                    <a:cubicBezTo>
                      <a:pt x="6671" y="2825"/>
                      <a:pt x="6455" y="3511"/>
                      <a:pt x="6289" y="4217"/>
                    </a:cubicBezTo>
                    <a:cubicBezTo>
                      <a:pt x="5914" y="5804"/>
                      <a:pt x="5744" y="7428"/>
                      <a:pt x="5654" y="9062"/>
                    </a:cubicBezTo>
                    <a:cubicBezTo>
                      <a:pt x="5569" y="10593"/>
                      <a:pt x="5517" y="12126"/>
                      <a:pt x="5451" y="13658"/>
                    </a:cubicBezTo>
                    <a:cubicBezTo>
                      <a:pt x="5448" y="13721"/>
                      <a:pt x="5450" y="13785"/>
                      <a:pt x="5450" y="13872"/>
                    </a:cubicBezTo>
                    <a:cubicBezTo>
                      <a:pt x="7928" y="13872"/>
                      <a:pt x="10399" y="13872"/>
                      <a:pt x="12915" y="13872"/>
                    </a:cubicBezTo>
                    <a:cubicBezTo>
                      <a:pt x="12864" y="13927"/>
                      <a:pt x="12849" y="13958"/>
                      <a:pt x="12829" y="13963"/>
                    </a:cubicBezTo>
                    <a:cubicBezTo>
                      <a:pt x="11697" y="14232"/>
                      <a:pt x="11132" y="15102"/>
                      <a:pt x="10927" y="16333"/>
                    </a:cubicBezTo>
                    <a:cubicBezTo>
                      <a:pt x="10857" y="16757"/>
                      <a:pt x="10833" y="17192"/>
                      <a:pt x="10806" y="17624"/>
                    </a:cubicBezTo>
                    <a:cubicBezTo>
                      <a:pt x="10768" y="18239"/>
                      <a:pt x="10699" y="18859"/>
                      <a:pt x="10729" y="19472"/>
                    </a:cubicBezTo>
                    <a:cubicBezTo>
                      <a:pt x="10763" y="20178"/>
                      <a:pt x="10891" y="20879"/>
                      <a:pt x="10981" y="21600"/>
                    </a:cubicBezTo>
                    <a:cubicBezTo>
                      <a:pt x="10620" y="21600"/>
                      <a:pt x="10208" y="21600"/>
                      <a:pt x="9796" y="21600"/>
                    </a:cubicBezTo>
                    <a:cubicBezTo>
                      <a:pt x="7412" y="21599"/>
                      <a:pt x="5029" y="21599"/>
                      <a:pt x="2646" y="21595"/>
                    </a:cubicBezTo>
                    <a:cubicBezTo>
                      <a:pt x="1930" y="21594"/>
                      <a:pt x="1284" y="21376"/>
                      <a:pt x="783" y="20757"/>
                    </a:cubicBezTo>
                    <a:cubicBezTo>
                      <a:pt x="373" y="20250"/>
                      <a:pt x="181" y="19627"/>
                      <a:pt x="88" y="18958"/>
                    </a:cubicBezTo>
                    <a:cubicBezTo>
                      <a:pt x="62" y="18776"/>
                      <a:pt x="29" y="18596"/>
                      <a:pt x="0" y="18416"/>
                    </a:cubicBezTo>
                    <a:cubicBezTo>
                      <a:pt x="0" y="17966"/>
                      <a:pt x="0" y="17516"/>
                      <a:pt x="0" y="17066"/>
                    </a:cubicBezTo>
                    <a:cubicBezTo>
                      <a:pt x="68" y="16691"/>
                      <a:pt x="115" y="16308"/>
                      <a:pt x="208" y="15941"/>
                    </a:cubicBezTo>
                    <a:cubicBezTo>
                      <a:pt x="502" y="14784"/>
                      <a:pt x="1157" y="14063"/>
                      <a:pt x="2224" y="13926"/>
                    </a:cubicBezTo>
                    <a:cubicBezTo>
                      <a:pt x="2696" y="13865"/>
                      <a:pt x="3177" y="13895"/>
                      <a:pt x="3654" y="13886"/>
                    </a:cubicBezTo>
                    <a:cubicBezTo>
                      <a:pt x="3798" y="13883"/>
                      <a:pt x="3942" y="13885"/>
                      <a:pt x="4079" y="13885"/>
                    </a:cubicBezTo>
                    <a:cubicBezTo>
                      <a:pt x="4127" y="12644"/>
                      <a:pt x="4170" y="11442"/>
                      <a:pt x="4218" y="10240"/>
                    </a:cubicBezTo>
                    <a:cubicBezTo>
                      <a:pt x="4290" y="8485"/>
                      <a:pt x="4433" y="6738"/>
                      <a:pt x="4733" y="5013"/>
                    </a:cubicBezTo>
                    <a:cubicBezTo>
                      <a:pt x="4936" y="3839"/>
                      <a:pt x="5211" y="2690"/>
                      <a:pt x="5755" y="1649"/>
                    </a:cubicBezTo>
                    <a:cubicBezTo>
                      <a:pt x="6107" y="977"/>
                      <a:pt x="6566" y="442"/>
                      <a:pt x="7223" y="166"/>
                    </a:cubicBezTo>
                    <a:cubicBezTo>
                      <a:pt x="7385" y="98"/>
                      <a:pt x="7554" y="55"/>
                      <a:pt x="7720" y="0"/>
                    </a:cubicBezTo>
                    <a:cubicBezTo>
                      <a:pt x="11545" y="0"/>
                      <a:pt x="15370" y="0"/>
                      <a:pt x="19195" y="0"/>
                    </a:cubicBezTo>
                    <a:cubicBezTo>
                      <a:pt x="19474" y="141"/>
                      <a:pt x="19778" y="238"/>
                      <a:pt x="20025" y="432"/>
                    </a:cubicBezTo>
                    <a:cubicBezTo>
                      <a:pt x="20812" y="1049"/>
                      <a:pt x="21196" y="1975"/>
                      <a:pt x="21426" y="2998"/>
                    </a:cubicBezTo>
                    <a:cubicBezTo>
                      <a:pt x="21500" y="3328"/>
                      <a:pt x="21543" y="3667"/>
                      <a:pt x="21600" y="4001"/>
                    </a:cubicBezTo>
                    <a:cubicBezTo>
                      <a:pt x="21600" y="4419"/>
                      <a:pt x="21600" y="4837"/>
                      <a:pt x="21600" y="5255"/>
                    </a:cubicBezTo>
                    <a:close/>
                    <a:moveTo>
                      <a:pt x="21600" y="5255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 anchor="t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6C6C6C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  <a:rtl val="0"/>
                </a:endParaRPr>
              </a:p>
            </p:txBody>
          </p:sp>
          <p:sp>
            <p:nvSpPr>
              <p:cNvPr id="65" name="Shape 4565"/>
              <p:cNvSpPr/>
              <p:nvPr/>
            </p:nvSpPr>
            <p:spPr>
              <a:xfrm>
                <a:off x="4470400" y="4025901"/>
                <a:ext cx="1000100" cy="1001707"/>
              </a:xfrm>
              <a:custGeom>
                <a:avLst/>
                <a:gdLst/>
                <a:ahLst/>
                <a:cxnLst/>
                <a:rect l="0" t="0" r="0" b="0"/>
                <a:pathLst>
                  <a:path w="21005" h="20987" extrusionOk="0">
                    <a:moveTo>
                      <a:pt x="6354" y="8323"/>
                    </a:moveTo>
                    <a:cubicBezTo>
                      <a:pt x="5346" y="9333"/>
                      <a:pt x="4418" y="10264"/>
                      <a:pt x="3560" y="11124"/>
                    </a:cubicBezTo>
                    <a:cubicBezTo>
                      <a:pt x="5397" y="12965"/>
                      <a:pt x="7273" y="14845"/>
                      <a:pt x="9113" y="16688"/>
                    </a:cubicBezTo>
                    <a:cubicBezTo>
                      <a:pt x="11909" y="13902"/>
                      <a:pt x="14733" y="11087"/>
                      <a:pt x="17533" y="8298"/>
                    </a:cubicBezTo>
                    <a:cubicBezTo>
                      <a:pt x="16623" y="7378"/>
                      <a:pt x="15695" y="6439"/>
                      <a:pt x="14718" y="5451"/>
                    </a:cubicBezTo>
                    <a:cubicBezTo>
                      <a:pt x="12849" y="7318"/>
                      <a:pt x="10966" y="9197"/>
                      <a:pt x="9066" y="11095"/>
                    </a:cubicBezTo>
                    <a:cubicBezTo>
                      <a:pt x="8152" y="10161"/>
                      <a:pt x="7239" y="9228"/>
                      <a:pt x="6354" y="8323"/>
                    </a:cubicBezTo>
                    <a:close/>
                    <a:moveTo>
                      <a:pt x="9383" y="20987"/>
                    </a:moveTo>
                    <a:cubicBezTo>
                      <a:pt x="8840" y="20865"/>
                      <a:pt x="8295" y="20756"/>
                      <a:pt x="7756" y="20619"/>
                    </a:cubicBezTo>
                    <a:cubicBezTo>
                      <a:pt x="3778" y="19605"/>
                      <a:pt x="662" y="16064"/>
                      <a:pt x="103" y="12020"/>
                    </a:cubicBezTo>
                    <a:cubicBezTo>
                      <a:pt x="-595" y="6964"/>
                      <a:pt x="2308" y="2096"/>
                      <a:pt x="7316" y="533"/>
                    </a:cubicBezTo>
                    <a:cubicBezTo>
                      <a:pt x="10988" y="-613"/>
                      <a:pt x="14391" y="98"/>
                      <a:pt x="17343" y="2593"/>
                    </a:cubicBezTo>
                    <a:cubicBezTo>
                      <a:pt x="19432" y="4357"/>
                      <a:pt x="20601" y="6644"/>
                      <a:pt x="20920" y="9360"/>
                    </a:cubicBezTo>
                    <a:cubicBezTo>
                      <a:pt x="20936" y="9496"/>
                      <a:pt x="20976" y="9629"/>
                      <a:pt x="21005" y="9763"/>
                    </a:cubicBezTo>
                    <a:cubicBezTo>
                      <a:pt x="21005" y="10293"/>
                      <a:pt x="21005" y="10823"/>
                      <a:pt x="21005" y="11353"/>
                    </a:cubicBezTo>
                    <a:cubicBezTo>
                      <a:pt x="20931" y="11779"/>
                      <a:pt x="20882" y="12211"/>
                      <a:pt x="20778" y="12630"/>
                    </a:cubicBezTo>
                    <a:cubicBezTo>
                      <a:pt x="19730" y="16858"/>
                      <a:pt x="17129" y="19583"/>
                      <a:pt x="12886" y="20705"/>
                    </a:cubicBezTo>
                    <a:cubicBezTo>
                      <a:pt x="12472" y="20814"/>
                      <a:pt x="12050" y="20894"/>
                      <a:pt x="11632" y="20987"/>
                    </a:cubicBezTo>
                    <a:cubicBezTo>
                      <a:pt x="10882" y="20987"/>
                      <a:pt x="10132" y="20987"/>
                      <a:pt x="9383" y="20987"/>
                    </a:cubicBezTo>
                    <a:close/>
                    <a:moveTo>
                      <a:pt x="9383" y="20987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 anchor="t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6C6C6C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  <a:rtl val="0"/>
                </a:endParaRPr>
              </a:p>
            </p:txBody>
          </p:sp>
        </p:grpSp>
        <p:cxnSp>
          <p:nvCxnSpPr>
            <p:cNvPr id="57" name="Shape 4566"/>
            <p:cNvCxnSpPr>
              <a:stCxn id="48" idx="6"/>
              <a:endCxn id="55" idx="2"/>
            </p:cNvCxnSpPr>
            <p:nvPr/>
          </p:nvCxnSpPr>
          <p:spPr>
            <a:xfrm>
              <a:off x="3449633" y="4251727"/>
              <a:ext cx="232800" cy="0"/>
            </a:xfrm>
            <a:prstGeom prst="straightConnector1">
              <a:avLst/>
            </a:prstGeom>
            <a:noFill/>
            <a:ln w="28575" cap="flat" cmpd="sng">
              <a:solidFill>
                <a:srgbClr val="6C6C6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8" name="Shape 4567"/>
            <p:cNvSpPr/>
            <p:nvPr/>
          </p:nvSpPr>
          <p:spPr>
            <a:xfrm>
              <a:off x="2815150" y="1332479"/>
              <a:ext cx="636481" cy="636483"/>
            </a:xfrm>
            <a:prstGeom prst="ellipse">
              <a:avLst/>
            </a:prstGeom>
            <a:solidFill>
              <a:srgbClr val="6C6C6C"/>
            </a:solidFill>
            <a:ln w="38100" cap="flat" cmpd="sng">
              <a:solidFill>
                <a:srgbClr val="F2F7F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6C6C6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59" name="Shape 4568"/>
            <p:cNvSpPr/>
            <p:nvPr/>
          </p:nvSpPr>
          <p:spPr>
            <a:xfrm>
              <a:off x="2972450" y="1492520"/>
              <a:ext cx="327062" cy="327051"/>
            </a:xfrm>
            <a:custGeom>
              <a:avLst/>
              <a:gdLst/>
              <a:ahLst/>
              <a:cxnLst/>
              <a:rect l="0" t="0" r="0" b="0"/>
              <a:pathLst>
                <a:path w="21509" h="21247" extrusionOk="0">
                  <a:moveTo>
                    <a:pt x="11258" y="6594"/>
                  </a:moveTo>
                  <a:cubicBezTo>
                    <a:pt x="8710" y="6275"/>
                    <a:pt x="6623" y="8080"/>
                    <a:pt x="6592" y="10571"/>
                  </a:cubicBezTo>
                  <a:cubicBezTo>
                    <a:pt x="6560" y="13194"/>
                    <a:pt x="8524" y="14478"/>
                    <a:pt x="10056" y="14687"/>
                  </a:cubicBezTo>
                  <a:cubicBezTo>
                    <a:pt x="15829" y="15473"/>
                    <a:pt x="16469" y="7042"/>
                    <a:pt x="11399" y="6594"/>
                  </a:cubicBezTo>
                  <a:cubicBezTo>
                    <a:pt x="11353" y="6590"/>
                    <a:pt x="11304" y="6600"/>
                    <a:pt x="11258" y="6594"/>
                  </a:cubicBezTo>
                  <a:close/>
                  <a:moveTo>
                    <a:pt x="6168" y="735"/>
                  </a:moveTo>
                  <a:cubicBezTo>
                    <a:pt x="6529" y="576"/>
                    <a:pt x="7248" y="78"/>
                    <a:pt x="7723" y="177"/>
                  </a:cubicBezTo>
                  <a:cubicBezTo>
                    <a:pt x="8075" y="250"/>
                    <a:pt x="8401" y="934"/>
                    <a:pt x="8643" y="1293"/>
                  </a:cubicBezTo>
                  <a:cubicBezTo>
                    <a:pt x="9176" y="2086"/>
                    <a:pt x="10077" y="2793"/>
                    <a:pt x="11329" y="2269"/>
                  </a:cubicBezTo>
                  <a:cubicBezTo>
                    <a:pt x="12195" y="1907"/>
                    <a:pt x="12670" y="-312"/>
                    <a:pt x="13591" y="37"/>
                  </a:cubicBezTo>
                  <a:cubicBezTo>
                    <a:pt x="14316" y="312"/>
                    <a:pt x="15180" y="520"/>
                    <a:pt x="16065" y="1153"/>
                  </a:cubicBezTo>
                  <a:cubicBezTo>
                    <a:pt x="16183" y="2248"/>
                    <a:pt x="15579" y="3176"/>
                    <a:pt x="15924" y="4013"/>
                  </a:cubicBezTo>
                  <a:cubicBezTo>
                    <a:pt x="16134" y="4524"/>
                    <a:pt x="16781" y="5098"/>
                    <a:pt x="17409" y="5199"/>
                  </a:cubicBezTo>
                  <a:cubicBezTo>
                    <a:pt x="18457" y="5369"/>
                    <a:pt x="19363" y="4508"/>
                    <a:pt x="20024" y="4781"/>
                  </a:cubicBezTo>
                  <a:cubicBezTo>
                    <a:pt x="20490" y="4973"/>
                    <a:pt x="20546" y="5698"/>
                    <a:pt x="20731" y="6106"/>
                  </a:cubicBezTo>
                  <a:cubicBezTo>
                    <a:pt x="20916" y="6515"/>
                    <a:pt x="21439" y="7128"/>
                    <a:pt x="21367" y="7571"/>
                  </a:cubicBezTo>
                  <a:cubicBezTo>
                    <a:pt x="21250" y="8300"/>
                    <a:pt x="19464" y="8602"/>
                    <a:pt x="19176" y="9594"/>
                  </a:cubicBezTo>
                  <a:cubicBezTo>
                    <a:pt x="18596" y="11589"/>
                    <a:pt x="20120" y="11956"/>
                    <a:pt x="21509" y="12942"/>
                  </a:cubicBezTo>
                  <a:cubicBezTo>
                    <a:pt x="21270" y="14103"/>
                    <a:pt x="20922" y="15154"/>
                    <a:pt x="20307" y="15942"/>
                  </a:cubicBezTo>
                  <a:cubicBezTo>
                    <a:pt x="18434" y="15432"/>
                    <a:pt x="16591" y="15449"/>
                    <a:pt x="16277" y="17128"/>
                  </a:cubicBezTo>
                  <a:cubicBezTo>
                    <a:pt x="16118" y="17982"/>
                    <a:pt x="16918" y="18976"/>
                    <a:pt x="16702" y="19709"/>
                  </a:cubicBezTo>
                  <a:cubicBezTo>
                    <a:pt x="16582" y="20116"/>
                    <a:pt x="15669" y="20336"/>
                    <a:pt x="15359" y="20477"/>
                  </a:cubicBezTo>
                  <a:cubicBezTo>
                    <a:pt x="14876" y="20694"/>
                    <a:pt x="14407" y="20971"/>
                    <a:pt x="13874" y="21104"/>
                  </a:cubicBezTo>
                  <a:cubicBezTo>
                    <a:pt x="12709" y="20052"/>
                    <a:pt x="12163" y="17932"/>
                    <a:pt x="10056" y="19012"/>
                  </a:cubicBezTo>
                  <a:cubicBezTo>
                    <a:pt x="9084" y="19510"/>
                    <a:pt x="9043" y="21139"/>
                    <a:pt x="8218" y="21244"/>
                  </a:cubicBezTo>
                  <a:cubicBezTo>
                    <a:pt x="7873" y="21288"/>
                    <a:pt x="7070" y="20911"/>
                    <a:pt x="6663" y="20756"/>
                  </a:cubicBezTo>
                  <a:cubicBezTo>
                    <a:pt x="6243" y="20595"/>
                    <a:pt x="5555" y="20432"/>
                    <a:pt x="5391" y="19988"/>
                  </a:cubicBezTo>
                  <a:cubicBezTo>
                    <a:pt x="5115" y="19244"/>
                    <a:pt x="5974" y="18581"/>
                    <a:pt x="5673" y="17407"/>
                  </a:cubicBezTo>
                  <a:cubicBezTo>
                    <a:pt x="5048" y="15746"/>
                    <a:pt x="3211" y="15947"/>
                    <a:pt x="1502" y="16500"/>
                  </a:cubicBezTo>
                  <a:cubicBezTo>
                    <a:pt x="1147" y="16184"/>
                    <a:pt x="953" y="15682"/>
                    <a:pt x="725" y="15175"/>
                  </a:cubicBezTo>
                  <a:cubicBezTo>
                    <a:pt x="558" y="14803"/>
                    <a:pt x="80" y="14064"/>
                    <a:pt x="159" y="13640"/>
                  </a:cubicBezTo>
                  <a:cubicBezTo>
                    <a:pt x="241" y="13200"/>
                    <a:pt x="952" y="13000"/>
                    <a:pt x="1361" y="12733"/>
                  </a:cubicBezTo>
                  <a:cubicBezTo>
                    <a:pt x="2090" y="12257"/>
                    <a:pt x="2777" y="11448"/>
                    <a:pt x="2351" y="10152"/>
                  </a:cubicBezTo>
                  <a:cubicBezTo>
                    <a:pt x="2039" y="9205"/>
                    <a:pt x="175" y="8931"/>
                    <a:pt x="18" y="8199"/>
                  </a:cubicBezTo>
                  <a:cubicBezTo>
                    <a:pt x="-91" y="7692"/>
                    <a:pt x="329" y="7141"/>
                    <a:pt x="512" y="6664"/>
                  </a:cubicBezTo>
                  <a:cubicBezTo>
                    <a:pt x="707" y="6160"/>
                    <a:pt x="778" y="5612"/>
                    <a:pt x="1220" y="5269"/>
                  </a:cubicBezTo>
                  <a:cubicBezTo>
                    <a:pt x="2927" y="5801"/>
                    <a:pt x="4936" y="5803"/>
                    <a:pt x="5249" y="4083"/>
                  </a:cubicBezTo>
                  <a:cubicBezTo>
                    <a:pt x="5427" y="3104"/>
                    <a:pt x="4834" y="2576"/>
                    <a:pt x="4825" y="1502"/>
                  </a:cubicBezTo>
                  <a:cubicBezTo>
                    <a:pt x="5132" y="1105"/>
                    <a:pt x="5623" y="975"/>
                    <a:pt x="6168" y="735"/>
                  </a:cubicBezTo>
                  <a:close/>
                  <a:moveTo>
                    <a:pt x="6168" y="735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60" name="Shape 4569"/>
            <p:cNvSpPr/>
            <p:nvPr/>
          </p:nvSpPr>
          <p:spPr>
            <a:xfrm>
              <a:off x="2064516" y="1332479"/>
              <a:ext cx="636481" cy="636483"/>
            </a:xfrm>
            <a:prstGeom prst="ellipse">
              <a:avLst/>
            </a:prstGeom>
            <a:solidFill>
              <a:srgbClr val="6C6C6C"/>
            </a:solidFill>
            <a:ln w="38100" cap="flat" cmpd="sng">
              <a:solidFill>
                <a:srgbClr val="F2F7F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6C6C6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grpSp>
          <p:nvGrpSpPr>
            <p:cNvPr id="61" name="Shape 4570"/>
            <p:cNvGrpSpPr/>
            <p:nvPr/>
          </p:nvGrpSpPr>
          <p:grpSpPr>
            <a:xfrm>
              <a:off x="2207282" y="1488694"/>
              <a:ext cx="340944" cy="340710"/>
              <a:chOff x="3187699" y="2743200"/>
              <a:chExt cx="2285982" cy="2284409"/>
            </a:xfrm>
          </p:grpSpPr>
          <p:sp>
            <p:nvSpPr>
              <p:cNvPr id="62" name="Shape 4571"/>
              <p:cNvSpPr/>
              <p:nvPr/>
            </p:nvSpPr>
            <p:spPr>
              <a:xfrm>
                <a:off x="3187699" y="2743200"/>
                <a:ext cx="2285982" cy="2000268"/>
              </a:xfrm>
              <a:custGeom>
                <a:avLst/>
                <a:gdLst/>
                <a:ahLst/>
                <a:cxnLst/>
                <a:rect l="0" t="0" r="0" b="0"/>
                <a:pathLst>
                  <a:path w="21600" h="21600" extrusionOk="0">
                    <a:moveTo>
                      <a:pt x="16113" y="6145"/>
                    </a:moveTo>
                    <a:cubicBezTo>
                      <a:pt x="16142" y="6155"/>
                      <a:pt x="16162" y="6167"/>
                      <a:pt x="16181" y="6167"/>
                    </a:cubicBezTo>
                    <a:cubicBezTo>
                      <a:pt x="17424" y="6168"/>
                      <a:pt x="18666" y="6165"/>
                      <a:pt x="19909" y="6169"/>
                    </a:cubicBezTo>
                    <a:cubicBezTo>
                      <a:pt x="20031" y="6169"/>
                      <a:pt x="20057" y="6099"/>
                      <a:pt x="20085" y="5988"/>
                    </a:cubicBezTo>
                    <a:cubicBezTo>
                      <a:pt x="20263" y="5290"/>
                      <a:pt x="20279" y="4581"/>
                      <a:pt x="20194" y="3868"/>
                    </a:cubicBezTo>
                    <a:cubicBezTo>
                      <a:pt x="20118" y="3234"/>
                      <a:pt x="19952" y="2633"/>
                      <a:pt x="19616" y="2110"/>
                    </a:cubicBezTo>
                    <a:cubicBezTo>
                      <a:pt x="19381" y="1745"/>
                      <a:pt x="19092" y="1503"/>
                      <a:pt x="18660" y="1536"/>
                    </a:cubicBezTo>
                    <a:cubicBezTo>
                      <a:pt x="18310" y="1563"/>
                      <a:pt x="17958" y="1550"/>
                      <a:pt x="17607" y="1538"/>
                    </a:cubicBezTo>
                    <a:cubicBezTo>
                      <a:pt x="17475" y="1533"/>
                      <a:pt x="17399" y="1583"/>
                      <a:pt x="17344" y="1713"/>
                    </a:cubicBezTo>
                    <a:cubicBezTo>
                      <a:pt x="17169" y="2131"/>
                      <a:pt x="16973" y="2539"/>
                      <a:pt x="16817" y="2966"/>
                    </a:cubicBezTo>
                    <a:cubicBezTo>
                      <a:pt x="16445" y="3984"/>
                      <a:pt x="16272" y="5062"/>
                      <a:pt x="16113" y="6145"/>
                    </a:cubicBezTo>
                    <a:close/>
                    <a:moveTo>
                      <a:pt x="9720" y="15426"/>
                    </a:moveTo>
                    <a:cubicBezTo>
                      <a:pt x="9615" y="15426"/>
                      <a:pt x="9545" y="15426"/>
                      <a:pt x="9476" y="15426"/>
                    </a:cubicBezTo>
                    <a:cubicBezTo>
                      <a:pt x="7916" y="15426"/>
                      <a:pt x="6357" y="15422"/>
                      <a:pt x="4798" y="15428"/>
                    </a:cubicBezTo>
                    <a:cubicBezTo>
                      <a:pt x="3990" y="15431"/>
                      <a:pt x="3183" y="15441"/>
                      <a:pt x="2376" y="15471"/>
                    </a:cubicBezTo>
                    <a:cubicBezTo>
                      <a:pt x="1949" y="15487"/>
                      <a:pt x="1682" y="15779"/>
                      <a:pt x="1553" y="16234"/>
                    </a:cubicBezTo>
                    <a:cubicBezTo>
                      <a:pt x="1289" y="17160"/>
                      <a:pt x="1302" y="18099"/>
                      <a:pt x="1490" y="19035"/>
                    </a:cubicBezTo>
                    <a:cubicBezTo>
                      <a:pt x="1583" y="19500"/>
                      <a:pt x="1790" y="19888"/>
                      <a:pt x="2245" y="19996"/>
                    </a:cubicBezTo>
                    <a:cubicBezTo>
                      <a:pt x="2395" y="20031"/>
                      <a:pt x="2551" y="20049"/>
                      <a:pt x="2704" y="20050"/>
                    </a:cubicBezTo>
                    <a:cubicBezTo>
                      <a:pt x="4643" y="20054"/>
                      <a:pt x="6582" y="20054"/>
                      <a:pt x="8520" y="20055"/>
                    </a:cubicBezTo>
                    <a:cubicBezTo>
                      <a:pt x="8919" y="20055"/>
                      <a:pt x="9318" y="20055"/>
                      <a:pt x="9733" y="20055"/>
                    </a:cubicBezTo>
                    <a:cubicBezTo>
                      <a:pt x="9357" y="18510"/>
                      <a:pt x="9348" y="16982"/>
                      <a:pt x="9720" y="15426"/>
                    </a:cubicBezTo>
                    <a:close/>
                    <a:moveTo>
                      <a:pt x="21600" y="5255"/>
                    </a:moveTo>
                    <a:cubicBezTo>
                      <a:pt x="21516" y="5699"/>
                      <a:pt x="21451" y="6149"/>
                      <a:pt x="21341" y="6585"/>
                    </a:cubicBezTo>
                    <a:cubicBezTo>
                      <a:pt x="21258" y="6913"/>
                      <a:pt x="21115" y="7221"/>
                      <a:pt x="21002" y="7540"/>
                    </a:cubicBezTo>
                    <a:cubicBezTo>
                      <a:pt x="20953" y="7681"/>
                      <a:pt x="20870" y="7715"/>
                      <a:pt x="20741" y="7714"/>
                    </a:cubicBezTo>
                    <a:cubicBezTo>
                      <a:pt x="19258" y="7710"/>
                      <a:pt x="17774" y="7712"/>
                      <a:pt x="16291" y="7712"/>
                    </a:cubicBezTo>
                    <a:cubicBezTo>
                      <a:pt x="16179" y="7712"/>
                      <a:pt x="16068" y="7712"/>
                      <a:pt x="15911" y="7712"/>
                    </a:cubicBezTo>
                    <a:cubicBezTo>
                      <a:pt x="15831" y="9285"/>
                      <a:pt x="15751" y="10838"/>
                      <a:pt x="15672" y="12392"/>
                    </a:cubicBezTo>
                    <a:cubicBezTo>
                      <a:pt x="15232" y="12552"/>
                      <a:pt x="14788" y="12714"/>
                      <a:pt x="14318" y="12885"/>
                    </a:cubicBezTo>
                    <a:cubicBezTo>
                      <a:pt x="14318" y="12779"/>
                      <a:pt x="14314" y="12679"/>
                      <a:pt x="14318" y="12581"/>
                    </a:cubicBezTo>
                    <a:cubicBezTo>
                      <a:pt x="14354" y="11682"/>
                      <a:pt x="14369" y="10782"/>
                      <a:pt x="14434" y="9886"/>
                    </a:cubicBezTo>
                    <a:cubicBezTo>
                      <a:pt x="14535" y="8512"/>
                      <a:pt x="14654" y="7138"/>
                      <a:pt x="14799" y="5770"/>
                    </a:cubicBezTo>
                    <a:cubicBezTo>
                      <a:pt x="14930" y="4549"/>
                      <a:pt x="15204" y="3363"/>
                      <a:pt x="15610" y="2221"/>
                    </a:cubicBezTo>
                    <a:cubicBezTo>
                      <a:pt x="15689" y="2000"/>
                      <a:pt x="15775" y="1784"/>
                      <a:pt x="15867" y="1542"/>
                    </a:cubicBezTo>
                    <a:cubicBezTo>
                      <a:pt x="15085" y="1542"/>
                      <a:pt x="14327" y="1542"/>
                      <a:pt x="13570" y="1542"/>
                    </a:cubicBezTo>
                    <a:cubicBezTo>
                      <a:pt x="11784" y="1542"/>
                      <a:pt x="9998" y="1547"/>
                      <a:pt x="8213" y="1538"/>
                    </a:cubicBezTo>
                    <a:cubicBezTo>
                      <a:pt x="7712" y="1536"/>
                      <a:pt x="7335" y="1764"/>
                      <a:pt x="7049" y="2221"/>
                    </a:cubicBezTo>
                    <a:cubicBezTo>
                      <a:pt x="6671" y="2825"/>
                      <a:pt x="6455" y="3511"/>
                      <a:pt x="6289" y="4217"/>
                    </a:cubicBezTo>
                    <a:cubicBezTo>
                      <a:pt x="5914" y="5804"/>
                      <a:pt x="5744" y="7428"/>
                      <a:pt x="5654" y="9062"/>
                    </a:cubicBezTo>
                    <a:cubicBezTo>
                      <a:pt x="5569" y="10593"/>
                      <a:pt x="5517" y="12126"/>
                      <a:pt x="5451" y="13658"/>
                    </a:cubicBezTo>
                    <a:cubicBezTo>
                      <a:pt x="5448" y="13721"/>
                      <a:pt x="5450" y="13785"/>
                      <a:pt x="5450" y="13872"/>
                    </a:cubicBezTo>
                    <a:cubicBezTo>
                      <a:pt x="7928" y="13872"/>
                      <a:pt x="10399" y="13872"/>
                      <a:pt x="12915" y="13872"/>
                    </a:cubicBezTo>
                    <a:cubicBezTo>
                      <a:pt x="12864" y="13927"/>
                      <a:pt x="12849" y="13958"/>
                      <a:pt x="12829" y="13963"/>
                    </a:cubicBezTo>
                    <a:cubicBezTo>
                      <a:pt x="11697" y="14232"/>
                      <a:pt x="11132" y="15102"/>
                      <a:pt x="10927" y="16333"/>
                    </a:cubicBezTo>
                    <a:cubicBezTo>
                      <a:pt x="10857" y="16757"/>
                      <a:pt x="10833" y="17192"/>
                      <a:pt x="10806" y="17624"/>
                    </a:cubicBezTo>
                    <a:cubicBezTo>
                      <a:pt x="10768" y="18239"/>
                      <a:pt x="10699" y="18859"/>
                      <a:pt x="10729" y="19472"/>
                    </a:cubicBezTo>
                    <a:cubicBezTo>
                      <a:pt x="10763" y="20178"/>
                      <a:pt x="10891" y="20879"/>
                      <a:pt x="10981" y="21600"/>
                    </a:cubicBezTo>
                    <a:cubicBezTo>
                      <a:pt x="10620" y="21600"/>
                      <a:pt x="10208" y="21600"/>
                      <a:pt x="9796" y="21600"/>
                    </a:cubicBezTo>
                    <a:cubicBezTo>
                      <a:pt x="7412" y="21599"/>
                      <a:pt x="5029" y="21599"/>
                      <a:pt x="2646" y="21595"/>
                    </a:cubicBezTo>
                    <a:cubicBezTo>
                      <a:pt x="1930" y="21594"/>
                      <a:pt x="1284" y="21376"/>
                      <a:pt x="783" y="20757"/>
                    </a:cubicBezTo>
                    <a:cubicBezTo>
                      <a:pt x="373" y="20250"/>
                      <a:pt x="181" y="19627"/>
                      <a:pt x="88" y="18958"/>
                    </a:cubicBezTo>
                    <a:cubicBezTo>
                      <a:pt x="62" y="18776"/>
                      <a:pt x="29" y="18596"/>
                      <a:pt x="0" y="18416"/>
                    </a:cubicBezTo>
                    <a:cubicBezTo>
                      <a:pt x="0" y="17966"/>
                      <a:pt x="0" y="17516"/>
                      <a:pt x="0" y="17066"/>
                    </a:cubicBezTo>
                    <a:cubicBezTo>
                      <a:pt x="68" y="16691"/>
                      <a:pt x="115" y="16308"/>
                      <a:pt x="208" y="15941"/>
                    </a:cubicBezTo>
                    <a:cubicBezTo>
                      <a:pt x="502" y="14784"/>
                      <a:pt x="1157" y="14063"/>
                      <a:pt x="2224" y="13926"/>
                    </a:cubicBezTo>
                    <a:cubicBezTo>
                      <a:pt x="2696" y="13865"/>
                      <a:pt x="3177" y="13895"/>
                      <a:pt x="3654" y="13886"/>
                    </a:cubicBezTo>
                    <a:cubicBezTo>
                      <a:pt x="3798" y="13883"/>
                      <a:pt x="3942" y="13885"/>
                      <a:pt x="4079" y="13885"/>
                    </a:cubicBezTo>
                    <a:cubicBezTo>
                      <a:pt x="4127" y="12644"/>
                      <a:pt x="4170" y="11442"/>
                      <a:pt x="4218" y="10240"/>
                    </a:cubicBezTo>
                    <a:cubicBezTo>
                      <a:pt x="4290" y="8485"/>
                      <a:pt x="4433" y="6738"/>
                      <a:pt x="4733" y="5013"/>
                    </a:cubicBezTo>
                    <a:cubicBezTo>
                      <a:pt x="4936" y="3839"/>
                      <a:pt x="5211" y="2690"/>
                      <a:pt x="5755" y="1649"/>
                    </a:cubicBezTo>
                    <a:cubicBezTo>
                      <a:pt x="6107" y="977"/>
                      <a:pt x="6566" y="442"/>
                      <a:pt x="7223" y="166"/>
                    </a:cubicBezTo>
                    <a:cubicBezTo>
                      <a:pt x="7385" y="98"/>
                      <a:pt x="7554" y="55"/>
                      <a:pt x="7720" y="0"/>
                    </a:cubicBezTo>
                    <a:cubicBezTo>
                      <a:pt x="11545" y="0"/>
                      <a:pt x="15370" y="0"/>
                      <a:pt x="19195" y="0"/>
                    </a:cubicBezTo>
                    <a:cubicBezTo>
                      <a:pt x="19474" y="141"/>
                      <a:pt x="19778" y="238"/>
                      <a:pt x="20025" y="432"/>
                    </a:cubicBezTo>
                    <a:cubicBezTo>
                      <a:pt x="20812" y="1049"/>
                      <a:pt x="21196" y="1975"/>
                      <a:pt x="21426" y="2998"/>
                    </a:cubicBezTo>
                    <a:cubicBezTo>
                      <a:pt x="21500" y="3328"/>
                      <a:pt x="21543" y="3667"/>
                      <a:pt x="21600" y="4001"/>
                    </a:cubicBezTo>
                    <a:cubicBezTo>
                      <a:pt x="21600" y="4419"/>
                      <a:pt x="21600" y="4837"/>
                      <a:pt x="21600" y="5255"/>
                    </a:cubicBezTo>
                    <a:close/>
                    <a:moveTo>
                      <a:pt x="21600" y="5255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 anchor="t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6C6C6C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  <a:rtl val="0"/>
                </a:endParaRPr>
              </a:p>
            </p:txBody>
          </p:sp>
          <p:sp>
            <p:nvSpPr>
              <p:cNvPr id="63" name="Shape 4572"/>
              <p:cNvSpPr/>
              <p:nvPr/>
            </p:nvSpPr>
            <p:spPr>
              <a:xfrm>
                <a:off x="4470400" y="4025901"/>
                <a:ext cx="1000100" cy="1001707"/>
              </a:xfrm>
              <a:custGeom>
                <a:avLst/>
                <a:gdLst/>
                <a:ahLst/>
                <a:cxnLst/>
                <a:rect l="0" t="0" r="0" b="0"/>
                <a:pathLst>
                  <a:path w="21005" h="20987" extrusionOk="0">
                    <a:moveTo>
                      <a:pt x="6354" y="8323"/>
                    </a:moveTo>
                    <a:cubicBezTo>
                      <a:pt x="5346" y="9333"/>
                      <a:pt x="4418" y="10264"/>
                      <a:pt x="3560" y="11124"/>
                    </a:cubicBezTo>
                    <a:cubicBezTo>
                      <a:pt x="5397" y="12965"/>
                      <a:pt x="7273" y="14845"/>
                      <a:pt x="9113" y="16688"/>
                    </a:cubicBezTo>
                    <a:cubicBezTo>
                      <a:pt x="11909" y="13902"/>
                      <a:pt x="14733" y="11087"/>
                      <a:pt x="17533" y="8298"/>
                    </a:cubicBezTo>
                    <a:cubicBezTo>
                      <a:pt x="16623" y="7378"/>
                      <a:pt x="15695" y="6439"/>
                      <a:pt x="14718" y="5451"/>
                    </a:cubicBezTo>
                    <a:cubicBezTo>
                      <a:pt x="12849" y="7318"/>
                      <a:pt x="10966" y="9197"/>
                      <a:pt x="9066" y="11095"/>
                    </a:cubicBezTo>
                    <a:cubicBezTo>
                      <a:pt x="8152" y="10161"/>
                      <a:pt x="7239" y="9228"/>
                      <a:pt x="6354" y="8323"/>
                    </a:cubicBezTo>
                    <a:close/>
                    <a:moveTo>
                      <a:pt x="9383" y="20987"/>
                    </a:moveTo>
                    <a:cubicBezTo>
                      <a:pt x="8840" y="20865"/>
                      <a:pt x="8295" y="20756"/>
                      <a:pt x="7756" y="20619"/>
                    </a:cubicBezTo>
                    <a:cubicBezTo>
                      <a:pt x="3778" y="19605"/>
                      <a:pt x="662" y="16064"/>
                      <a:pt x="103" y="12020"/>
                    </a:cubicBezTo>
                    <a:cubicBezTo>
                      <a:pt x="-595" y="6964"/>
                      <a:pt x="2308" y="2096"/>
                      <a:pt x="7316" y="533"/>
                    </a:cubicBezTo>
                    <a:cubicBezTo>
                      <a:pt x="10988" y="-613"/>
                      <a:pt x="14391" y="98"/>
                      <a:pt x="17343" y="2593"/>
                    </a:cubicBezTo>
                    <a:cubicBezTo>
                      <a:pt x="19432" y="4357"/>
                      <a:pt x="20601" y="6644"/>
                      <a:pt x="20920" y="9360"/>
                    </a:cubicBezTo>
                    <a:cubicBezTo>
                      <a:pt x="20936" y="9496"/>
                      <a:pt x="20976" y="9629"/>
                      <a:pt x="21005" y="9763"/>
                    </a:cubicBezTo>
                    <a:cubicBezTo>
                      <a:pt x="21005" y="10293"/>
                      <a:pt x="21005" y="10823"/>
                      <a:pt x="21005" y="11353"/>
                    </a:cubicBezTo>
                    <a:cubicBezTo>
                      <a:pt x="20931" y="11779"/>
                      <a:pt x="20882" y="12211"/>
                      <a:pt x="20778" y="12630"/>
                    </a:cubicBezTo>
                    <a:cubicBezTo>
                      <a:pt x="19730" y="16858"/>
                      <a:pt x="17129" y="19583"/>
                      <a:pt x="12886" y="20705"/>
                    </a:cubicBezTo>
                    <a:cubicBezTo>
                      <a:pt x="12472" y="20814"/>
                      <a:pt x="12050" y="20894"/>
                      <a:pt x="11632" y="20987"/>
                    </a:cubicBezTo>
                    <a:cubicBezTo>
                      <a:pt x="10882" y="20987"/>
                      <a:pt x="10132" y="20987"/>
                      <a:pt x="9383" y="20987"/>
                    </a:cubicBezTo>
                    <a:close/>
                    <a:moveTo>
                      <a:pt x="9383" y="20987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 anchor="t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6C6C6C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  <a:rtl val="0"/>
                </a:endParaRPr>
              </a:p>
            </p:txBody>
          </p:sp>
        </p:grpSp>
      </p:grpSp>
      <p:sp>
        <p:nvSpPr>
          <p:cNvPr id="68" name="TextBox 67"/>
          <p:cNvSpPr txBox="1"/>
          <p:nvPr/>
        </p:nvSpPr>
        <p:spPr>
          <a:xfrm>
            <a:off x="404486" y="1519497"/>
            <a:ext cx="6179897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dirty="0" smtClean="0"/>
              <a:t>Grafični diagram poteka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dirty="0" smtClean="0"/>
              <a:t>Uporaba vnaprej pripravljenih predlog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dirty="0" smtClean="0"/>
              <a:t>Osnova za ITaaS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dirty="0" smtClean="0"/>
              <a:t>Pospešena implementacija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dirty="0" smtClean="0"/>
              <a:t>Omogočeno upravljanje adminstracije diskovja VM ekipi</a:t>
            </a:r>
          </a:p>
        </p:txBody>
      </p:sp>
    </p:spTree>
    <p:extLst>
      <p:ext uri="{BB962C8B-B14F-4D97-AF65-F5344CB8AC3E}">
        <p14:creationId xmlns:p14="http://schemas.microsoft.com/office/powerpoint/2010/main" val="33598980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flasharrayworks.com/images/Storage-System/scale-out-cha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325" y="2060848"/>
            <a:ext cx="5524500" cy="375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90525"/>
            <a:ext cx="8504238" cy="798513"/>
          </a:xfrm>
          <a:solidFill>
            <a:srgbClr val="92D050"/>
          </a:solidFill>
          <a:ln w="18360" cap="flat">
            <a:solidFill>
              <a:srgbClr val="92D050"/>
            </a:solidFill>
            <a:bevel/>
            <a:headEnd/>
            <a:tailEnd/>
          </a:ln>
        </p:spPr>
        <p:txBody>
          <a:bodyPr lIns="9360" tIns="97056" rIns="9360" bIns="9360"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l-SI" altLang="sl-SI" sz="2800" dirty="0" smtClean="0">
                <a:solidFill>
                  <a:schemeClr val="bg1"/>
                </a:solidFill>
              </a:rPr>
              <a:t>Scale-out arhitektura</a:t>
            </a:r>
          </a:p>
        </p:txBody>
      </p:sp>
      <p:pic>
        <p:nvPicPr>
          <p:cNvPr id="15363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6232525"/>
            <a:ext cx="16573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63199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90525"/>
            <a:ext cx="8504238" cy="798513"/>
          </a:xfrm>
          <a:solidFill>
            <a:srgbClr val="92D050"/>
          </a:solidFill>
          <a:ln w="18360" cap="flat">
            <a:solidFill>
              <a:srgbClr val="92D050"/>
            </a:solidFill>
            <a:bevel/>
            <a:headEnd/>
            <a:tailEnd/>
          </a:ln>
        </p:spPr>
        <p:txBody>
          <a:bodyPr lIns="9360" tIns="97056" rIns="9360" bIns="9360"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l-SI" altLang="sl-SI" sz="2800" dirty="0" smtClean="0">
                <a:solidFill>
                  <a:schemeClr val="bg1"/>
                </a:solidFill>
              </a:rPr>
              <a:t>QoS sistem</a:t>
            </a:r>
          </a:p>
        </p:txBody>
      </p:sp>
      <p:pic>
        <p:nvPicPr>
          <p:cNvPr id="15363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6232525"/>
            <a:ext cx="16573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1953003"/>
            <a:ext cx="2781531" cy="17030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dirty="0" smtClean="0"/>
              <a:t>Minimalne zmogljivosti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dirty="0" smtClean="0"/>
              <a:t>Maksimalne limite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dirty="0" smtClean="0"/>
              <a:t>„Burst“ vrednosti</a:t>
            </a:r>
            <a:endParaRPr lang="sl-SI" dirty="0">
              <a:solidFill>
                <a:prstClr val="black"/>
              </a:solidFill>
            </a:endParaRPr>
          </a:p>
          <a:p>
            <a:pPr marL="1028700"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l-SI" dirty="0" smtClean="0"/>
          </a:p>
        </p:txBody>
      </p:sp>
      <p:pic>
        <p:nvPicPr>
          <p:cNvPr id="4098" name="Picture 2" descr="http://cormachogan.com/wp-content/uploads/2013/11/solidfire-qos-iop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859" y="1571202"/>
            <a:ext cx="3931316" cy="335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blog.onr.com/wp-content/uploads/2014/05/SolidFire-OnRam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00" y="3924796"/>
            <a:ext cx="4816378" cy="2307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555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11162</TotalTime>
  <Words>329</Words>
  <Application>Microsoft Office PowerPoint</Application>
  <PresentationFormat>On-screen Show (4:3)</PresentationFormat>
  <Paragraphs>124</Paragraphs>
  <Slides>13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 Unicode MS</vt:lpstr>
      <vt:lpstr>MS Gothic</vt:lpstr>
      <vt:lpstr>Arial</vt:lpstr>
      <vt:lpstr>Calibri</vt:lpstr>
      <vt:lpstr>Courier New</vt:lpstr>
      <vt:lpstr>Times New Roman</vt:lpstr>
      <vt:lpstr>1_Office Theme</vt:lpstr>
      <vt:lpstr>PowerPoint Presentation</vt:lpstr>
      <vt:lpstr>O podjetju Solid Fire</vt:lpstr>
      <vt:lpstr>NetApp + Solid Fire</vt:lpstr>
      <vt:lpstr>Glavne značilnosti</vt:lpstr>
      <vt:lpstr>Opis delovanja</vt:lpstr>
      <vt:lpstr>Integracija</vt:lpstr>
      <vt:lpstr>vRealize orkestracija in avtomatizem</vt:lpstr>
      <vt:lpstr>Scale-out arhitektura</vt:lpstr>
      <vt:lpstr>QoS sistem</vt:lpstr>
      <vt:lpstr>Inštalacija in konfiguracija</vt:lpstr>
      <vt:lpstr>Zaključek</vt:lpstr>
      <vt:lpstr>Zaključek</vt:lpstr>
      <vt:lpstr>Anketa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Piksl</dc:creator>
  <cp:lastModifiedBy>Matej Moškon</cp:lastModifiedBy>
  <cp:revision>304</cp:revision>
  <cp:lastPrinted>2013-10-13T11:44:25Z</cp:lastPrinted>
  <dcterms:created xsi:type="dcterms:W3CDTF">1601-01-01T00:00:00Z</dcterms:created>
  <dcterms:modified xsi:type="dcterms:W3CDTF">2016-06-21T05:30:28Z</dcterms:modified>
</cp:coreProperties>
</file>